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</p:sldMasterIdLst>
  <p:notesMasterIdLst>
    <p:notesMasterId r:id="rId3"/>
  </p:notesMasterIdLst>
  <p:sldIdLst>
    <p:sldId id="2146849519" r:id="rId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1E4D75-486C-47F3-AD04-AF889603BF3C}" v="4" dt="2024-06-17T16:25:48.0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15" autoAdjust="0"/>
  </p:normalViewPr>
  <p:slideViewPr>
    <p:cSldViewPr snapToGrid="0">
      <p:cViewPr varScale="1">
        <p:scale>
          <a:sx n="120" d="100"/>
          <a:sy n="120" d="100"/>
        </p:scale>
        <p:origin x="15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BFEF31-72EF-4F42-82E5-C05A08EDBB1F}" type="datetimeFigureOut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D4C97C-58C2-4960-B1A9-10BE8BFE31D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54253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7EC18F4-A61B-445E-AE96-1708B6CB4A85}"/>
              </a:ext>
            </a:extLst>
          </p:cNvPr>
          <p:cNvSpPr/>
          <p:nvPr userDrawn="1"/>
        </p:nvSpPr>
        <p:spPr>
          <a:xfrm>
            <a:off x="1" y="1"/>
            <a:ext cx="160271" cy="685523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テキスト プレースホルダー 14">
            <a:extLst>
              <a:ext uri="{FF2B5EF4-FFF2-40B4-BE49-F238E27FC236}">
                <a16:creationId xmlns:a16="http://schemas.microsoft.com/office/drawing/2014/main" id="{DE989742-DA1A-449D-9E53-28C67A474E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0000" y="2975303"/>
            <a:ext cx="10824013" cy="615553"/>
          </a:xfrm>
          <a:prstGeom prst="rect">
            <a:avLst/>
          </a:prstGeom>
        </p:spPr>
        <p:txBody>
          <a:bodyPr wrap="square" anchor="b" anchorCtr="0">
            <a:spAutoFit/>
          </a:bodyPr>
          <a:lstStyle>
            <a:lvl1pPr marL="0" indent="0">
              <a:buNone/>
              <a:defRPr sz="34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0" name="テキスト プレースホルダー 14">
            <a:extLst>
              <a:ext uri="{FF2B5EF4-FFF2-40B4-BE49-F238E27FC236}">
                <a16:creationId xmlns:a16="http://schemas.microsoft.com/office/drawing/2014/main" id="{A1709C16-8009-43FC-9F0B-4CA64DCC8F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40950" y="4335421"/>
            <a:ext cx="5155050" cy="808363"/>
          </a:xfrm>
          <a:prstGeom prst="rect">
            <a:avLst/>
          </a:prstGeom>
        </p:spPr>
        <p:txBody>
          <a:bodyPr wrap="square" anchor="t" anchorCtr="0"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  <a:endParaRPr kumimoji="1" lang="en-US" altLang="ja-JP"/>
          </a:p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ja-JP" altLang="en-US"/>
              <a:t>マスター テキストの書式設定</a:t>
            </a:r>
            <a:endParaRPr kumimoji="1" lang="en-US" altLang="ja-JP"/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4C5E6B90-E2F0-4B0F-8A9A-0EC53E86E0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59851" y="6018628"/>
            <a:ext cx="4325532" cy="369332"/>
          </a:xfrm>
          <a:prstGeom prst="rect">
            <a:avLst/>
          </a:prstGeom>
        </p:spPr>
        <p:txBody>
          <a:bodyPr anchor="ctr" anchorCtr="0">
            <a:spAutoFit/>
          </a:bodyPr>
          <a:lstStyle>
            <a:lvl1pPr marL="0" indent="0">
              <a:buNone/>
              <a:defRPr sz="1800" b="0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2" name="テキスト プレースホルダー 14">
            <a:extLst>
              <a:ext uri="{FF2B5EF4-FFF2-40B4-BE49-F238E27FC236}">
                <a16:creationId xmlns:a16="http://schemas.microsoft.com/office/drawing/2014/main" id="{0A04E6CF-BAF4-41DB-BDB0-27AE731A1C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60000" y="5208991"/>
            <a:ext cx="5136000" cy="523220"/>
          </a:xfrm>
          <a:prstGeom prst="rect">
            <a:avLst/>
          </a:prstGeom>
        </p:spPr>
        <p:txBody>
          <a:bodyPr wrap="square" anchor="ctr" anchorCtr="0">
            <a:spAutoFit/>
          </a:bodyPr>
          <a:lstStyle>
            <a:lvl1pPr marL="0" indent="0">
              <a:buNone/>
              <a:defRPr sz="28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23790368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5">
          <p15:clr>
            <a:srgbClr val="FBAE40"/>
          </p15:clr>
        </p15:guide>
        <p15:guide id="2" pos="742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表紙タイトル・大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6FEF9EF-E8D6-4191-89C0-5C0717501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219" y="1589102"/>
            <a:ext cx="11271793" cy="4864085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 b="1"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  <a:lvl2pPr>
              <a:defRPr sz="2000">
                <a:latin typeface="Meiryo UI" panose="020B0604030504040204" pitchFamily="50" charset="-128"/>
                <a:ea typeface="Meiryo UI" panose="020B0604030504040204" pitchFamily="50" charset="-128"/>
              </a:defRPr>
            </a:lvl2pPr>
            <a:lvl3pPr>
              <a:defRPr sz="1800">
                <a:latin typeface="Meiryo UI" panose="020B0604030504040204" pitchFamily="50" charset="-128"/>
                <a:ea typeface="Meiryo UI" panose="020B0604030504040204" pitchFamily="50" charset="-128"/>
              </a:defRPr>
            </a:lvl3pPr>
            <a:lvl4pPr>
              <a:defRPr sz="1600">
                <a:latin typeface="Meiryo UI" panose="020B0604030504040204" pitchFamily="50" charset="-128"/>
                <a:ea typeface="Meiryo UI" panose="020B0604030504040204" pitchFamily="50" charset="-128"/>
              </a:defRPr>
            </a:lvl4pPr>
            <a:lvl5pPr>
              <a:defRPr sz="1400">
                <a:latin typeface="Meiryo UI" panose="020B0604030504040204" pitchFamily="50" charset="-128"/>
                <a:ea typeface="Meiryo UI" panose="020B0604030504040204" pitchFamily="50" charset="-128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32BFB01A-BB6E-4570-8970-E55F7BA2F519}"/>
              </a:ext>
            </a:extLst>
          </p:cNvPr>
          <p:cNvSpPr txBox="1">
            <a:spLocks/>
          </p:cNvSpPr>
          <p:nvPr userDrawn="1"/>
        </p:nvSpPr>
        <p:spPr>
          <a:xfrm>
            <a:off x="11456276" y="6387590"/>
            <a:ext cx="612227" cy="366183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ja-JP"/>
            </a:defPPr>
            <a:lvl1pPr marL="0" algn="r" defTabSz="685800" rtl="0" eaLnBrk="1" latinLnBrk="0" hangingPunct="1">
              <a:defRPr kumimoji="1"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kumimoji="1"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26E1CB-F4AD-354C-97F4-8956C5A278D0}" type="slidenum">
              <a:rPr lang="ja-JP" altLang="en-US" sz="1067" smtClean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pPr/>
              <a:t>‹#›</a:t>
            </a:fld>
            <a:endParaRPr lang="ja-JP" altLang="en-US" sz="1067">
              <a:solidFill>
                <a:schemeClr val="tx1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0970972-F6CF-4EF8-ABF8-DBDDEC4B3FA9}"/>
              </a:ext>
            </a:extLst>
          </p:cNvPr>
          <p:cNvSpPr/>
          <p:nvPr userDrawn="1"/>
        </p:nvSpPr>
        <p:spPr>
          <a:xfrm>
            <a:off x="416221" y="413619"/>
            <a:ext cx="96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プレースホルダー 14">
            <a:extLst>
              <a:ext uri="{FF2B5EF4-FFF2-40B4-BE49-F238E27FC236}">
                <a16:creationId xmlns:a16="http://schemas.microsoft.com/office/drawing/2014/main" id="{6AB7A440-294F-4C7F-B486-27713B71283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247" y="408587"/>
            <a:ext cx="9793148" cy="307777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1400" b="1" i="0">
                <a:solidFill>
                  <a:schemeClr val="accent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  <p:sp>
        <p:nvSpPr>
          <p:cNvPr id="11" name="テキスト プレースホルダー 14">
            <a:extLst>
              <a:ext uri="{FF2B5EF4-FFF2-40B4-BE49-F238E27FC236}">
                <a16:creationId xmlns:a16="http://schemas.microsoft.com/office/drawing/2014/main" id="{2BF05286-51CA-494C-B72B-B1C461CE6C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706271"/>
            <a:ext cx="9842176" cy="584775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 marL="0" indent="0">
              <a:buNone/>
              <a:defRPr sz="3200" b="1" i="0">
                <a:solidFill>
                  <a:schemeClr val="tx1"/>
                </a:solidFill>
                <a:latin typeface="Meiryo UI" panose="020B0604030504040204" pitchFamily="50" charset="-128"/>
                <a:ea typeface="Meiryo UI" panose="020B0604030504040204" pitchFamily="50" charset="-128"/>
              </a:defRPr>
            </a:lvl1pPr>
          </a:lstStyle>
          <a:p>
            <a:r>
              <a:rPr kumimoji="1" lang="ja-JP" altLang="en-US"/>
              <a:t>マスター テキストの書式設定</a:t>
            </a:r>
          </a:p>
        </p:txBody>
      </p:sp>
    </p:spTree>
    <p:extLst>
      <p:ext uri="{BB962C8B-B14F-4D97-AF65-F5344CB8AC3E}">
        <p14:creationId xmlns:p14="http://schemas.microsoft.com/office/powerpoint/2010/main" val="33382638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E61BD6-52A8-4C94-9784-3D308D5532E5}" type="datetime1">
              <a:rPr kumimoji="1" lang="ja-JP" altLang="en-US" smtClean="0"/>
              <a:t>2024/6/18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979828-F271-4329-A1D9-75F1C2E012D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30079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2E2FB97B-B4FE-4BE3-A5F5-32D4A24675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660" y="413690"/>
            <a:ext cx="9871969" cy="59436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F530660-924D-4DAD-820E-674D316FA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660" y="1269506"/>
            <a:ext cx="10821140" cy="5183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pic>
        <p:nvPicPr>
          <p:cNvPr id="4" name="Picture 47">
            <a:extLst>
              <a:ext uri="{FF2B5EF4-FFF2-40B4-BE49-F238E27FC236}">
                <a16:creationId xmlns:a16="http://schemas.microsoft.com/office/drawing/2014/main" id="{00EEAC07-C797-457D-803D-61151ED7C71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4592" y="116631"/>
            <a:ext cx="681813" cy="756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56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32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kumimoji="1" sz="2400" b="1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20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8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6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1200"/>
        </a:spcBef>
        <a:buFont typeface="Meiryo UI" panose="020B0604030504040204" pitchFamily="50" charset="-128"/>
        <a:buChar char="-"/>
        <a:defRPr kumimoji="1" sz="1400" kern="1200">
          <a:solidFill>
            <a:schemeClr val="tx1"/>
          </a:solidFill>
          <a:latin typeface="Meiryo UI" panose="020B0604030504040204" pitchFamily="50" charset="-128"/>
          <a:ea typeface="Meiryo UI" panose="020B0604030504040204" pitchFamily="50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23">
          <p15:clr>
            <a:srgbClr val="F26B43"/>
          </p15:clr>
        </p15:guide>
        <p15:guide id="2" orient="horz" pos="255">
          <p15:clr>
            <a:srgbClr val="F26B43"/>
          </p15:clr>
        </p15:guide>
        <p15:guide id="3" pos="257">
          <p15:clr>
            <a:srgbClr val="F26B43"/>
          </p15:clr>
        </p15:guide>
        <p15:guide id="4" orient="horz" pos="4065">
          <p15:clr>
            <a:srgbClr val="F26B43"/>
          </p15:clr>
        </p15:guide>
        <p15:guide id="5" pos="6924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.png"/><Relationship Id="rId18" Type="http://schemas.openxmlformats.org/officeDocument/2006/relationships/image" Target="../media/image17.emf"/><Relationship Id="rId26" Type="http://schemas.openxmlformats.org/officeDocument/2006/relationships/image" Target="../media/image21.wmf"/><Relationship Id="rId39" Type="http://schemas.openxmlformats.org/officeDocument/2006/relationships/oleObject" Target="../embeddings/oleObject12.bin"/><Relationship Id="rId21" Type="http://schemas.openxmlformats.org/officeDocument/2006/relationships/oleObject" Target="../embeddings/oleObject3.bin"/><Relationship Id="rId34" Type="http://schemas.openxmlformats.org/officeDocument/2006/relationships/image" Target="../media/image25.wmf"/><Relationship Id="rId42" Type="http://schemas.openxmlformats.org/officeDocument/2006/relationships/image" Target="../media/image29.emf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9" Type="http://schemas.openxmlformats.org/officeDocument/2006/relationships/oleObject" Target="../embeddings/oleObject7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0.emf"/><Relationship Id="rId32" Type="http://schemas.openxmlformats.org/officeDocument/2006/relationships/image" Target="../media/image24.wmf"/><Relationship Id="rId37" Type="http://schemas.openxmlformats.org/officeDocument/2006/relationships/oleObject" Target="../embeddings/oleObject11.bin"/><Relationship Id="rId40" Type="http://schemas.openxmlformats.org/officeDocument/2006/relationships/image" Target="../media/image28.emf"/><Relationship Id="rId45" Type="http://schemas.openxmlformats.org/officeDocument/2006/relationships/oleObject" Target="../embeddings/oleObject15.bin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oleObject" Target="../embeddings/oleObject4.bin"/><Relationship Id="rId28" Type="http://schemas.openxmlformats.org/officeDocument/2006/relationships/image" Target="../media/image22.wmf"/><Relationship Id="rId36" Type="http://schemas.openxmlformats.org/officeDocument/2006/relationships/image" Target="../media/image26.emf"/><Relationship Id="rId10" Type="http://schemas.openxmlformats.org/officeDocument/2006/relationships/image" Target="../media/image10.png"/><Relationship Id="rId19" Type="http://schemas.openxmlformats.org/officeDocument/2006/relationships/oleObject" Target="../embeddings/oleObject2.bin"/><Relationship Id="rId31" Type="http://schemas.openxmlformats.org/officeDocument/2006/relationships/oleObject" Target="../embeddings/oleObject8.bin"/><Relationship Id="rId44" Type="http://schemas.openxmlformats.org/officeDocument/2006/relationships/image" Target="../media/image30.emf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19.wmf"/><Relationship Id="rId27" Type="http://schemas.openxmlformats.org/officeDocument/2006/relationships/oleObject" Target="../embeddings/oleObject6.bin"/><Relationship Id="rId30" Type="http://schemas.openxmlformats.org/officeDocument/2006/relationships/image" Target="../media/image23.wmf"/><Relationship Id="rId35" Type="http://schemas.openxmlformats.org/officeDocument/2006/relationships/oleObject" Target="../embeddings/oleObject10.bin"/><Relationship Id="rId43" Type="http://schemas.openxmlformats.org/officeDocument/2006/relationships/oleObject" Target="../embeddings/oleObject14.bin"/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oleObject" Target="../embeddings/oleObject1.bin"/><Relationship Id="rId25" Type="http://schemas.openxmlformats.org/officeDocument/2006/relationships/oleObject" Target="../embeddings/oleObject5.bin"/><Relationship Id="rId33" Type="http://schemas.openxmlformats.org/officeDocument/2006/relationships/oleObject" Target="../embeddings/oleObject9.bin"/><Relationship Id="rId38" Type="http://schemas.openxmlformats.org/officeDocument/2006/relationships/image" Target="../media/image27.emf"/><Relationship Id="rId46" Type="http://schemas.openxmlformats.org/officeDocument/2006/relationships/image" Target="../media/image31.emf"/><Relationship Id="rId20" Type="http://schemas.openxmlformats.org/officeDocument/2006/relationships/image" Target="../media/image18.wmf"/><Relationship Id="rId41" Type="http://schemas.openxmlformats.org/officeDocument/2006/relationships/oleObject" Target="../embeddings/oleObject13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A69D1E6-BAD8-9897-6ED9-2FE75CA3A47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2219" y="503071"/>
            <a:ext cx="9842176" cy="584775"/>
          </a:xfrm>
        </p:spPr>
        <p:txBody>
          <a:bodyPr/>
          <a:lstStyle/>
          <a:p>
            <a:r>
              <a:rPr lang="en-US" altLang="ja-JP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1. RMP</a:t>
            </a:r>
            <a:r>
              <a:rPr lang="ja-JP" altLang="en-US" sz="32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マーク（青）　</a:t>
            </a:r>
            <a:r>
              <a:rPr lang="ja-JP" altLang="en-US" sz="2400" b="1" dirty="0">
                <a:latin typeface="Meiryo UI" panose="020B0604030504040204" pitchFamily="50" charset="-128"/>
                <a:ea typeface="Meiryo UI" panose="020B0604030504040204" pitchFamily="50" charset="-128"/>
              </a:rPr>
              <a:t>白・薄色背景用</a:t>
            </a:r>
          </a:p>
        </p:txBody>
      </p:sp>
      <p:graphicFrame>
        <p:nvGraphicFramePr>
          <p:cNvPr id="9" name="表 8">
            <a:extLst>
              <a:ext uri="{FF2B5EF4-FFF2-40B4-BE49-F238E27FC236}">
                <a16:creationId xmlns:a16="http://schemas.microsoft.com/office/drawing/2014/main" id="{167C835B-46B2-1CCC-367E-AD162255C9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613332"/>
              </p:ext>
            </p:extLst>
          </p:nvPr>
        </p:nvGraphicFramePr>
        <p:xfrm>
          <a:off x="512218" y="1389484"/>
          <a:ext cx="11271795" cy="5140080"/>
        </p:xfrm>
        <a:graphic>
          <a:graphicData uri="http://schemas.openxmlformats.org/drawingml/2006/table">
            <a:tbl>
              <a:tblPr bandCol="1">
                <a:tableStyleId>{3B4B98B0-60AC-42C2-AFA5-B58CD77FA1E5}</a:tableStyleId>
              </a:tblPr>
              <a:tblGrid>
                <a:gridCol w="216765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3471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000"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1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MS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ゴシック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2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新ゴ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-M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＋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Helvetica</a:t>
                      </a:r>
                      <a:r>
                        <a:rPr lang="ja-JP" altLang="en-US" sz="18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（枠装飾あり）</a:t>
                      </a:r>
                      <a:endParaRPr kumimoji="1" lang="ja-JP" altLang="en-US" sz="1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3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－ヒラギノ</a:t>
                      </a:r>
                      <a:r>
                        <a:rPr kumimoji="1" lang="en-US" altLang="ja-JP" sz="1800" b="1" dirty="0">
                          <a:latin typeface="+mn-ea"/>
                          <a:ea typeface="+mn-ea"/>
                        </a:rPr>
                        <a:t>UD</a:t>
                      </a:r>
                      <a:r>
                        <a:rPr kumimoji="1" lang="ja-JP" altLang="en-US" sz="1800" b="1" dirty="0">
                          <a:latin typeface="+mn-ea"/>
                          <a:ea typeface="+mn-ea"/>
                        </a:rPr>
                        <a:t>角ゴ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基本形）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Pattern2-1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Pattern2-2</a:t>
                      </a:r>
                    </a:p>
                    <a:p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</a:t>
                      </a:r>
                      <a:r>
                        <a:rPr lang="ja-JP" altLang="en-US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註釈有・</a:t>
                      </a:r>
                      <a:r>
                        <a:rPr lang="en-US" altLang="ja-JP" sz="1600" b="1" dirty="0"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2)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Pattern3-1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ja-JP" altLang="en-US" sz="1600" b="1" dirty="0"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13925552"/>
                  </a:ext>
                </a:extLst>
              </a:tr>
              <a:tr h="900000">
                <a:tc>
                  <a:txBody>
                    <a:bodyPr/>
                    <a:lstStyle/>
                    <a:p>
                      <a:r>
                        <a:rPr kumimoji="1" lang="en-US" altLang="ja-JP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Pattern3-2</a:t>
                      </a:r>
                    </a:p>
                    <a:p>
                      <a:r>
                        <a:rPr kumimoji="1" lang="ja-JP" altLang="en-US" sz="1600" b="1" dirty="0">
                          <a:solidFill>
                            <a:schemeClr val="tx1"/>
                          </a:solidFill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（自主担保箇所を含む場合）</a:t>
                      </a:r>
                      <a:endParaRPr kumimoji="1" lang="en-US" altLang="ja-JP" sz="1600" b="1" dirty="0">
                        <a:solidFill>
                          <a:schemeClr val="tx1"/>
                        </a:solidFill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CFF"/>
                    </a:solidFill>
                  </a:tcPr>
                </a:tc>
                <a:tc>
                  <a:txBody>
                    <a:bodyPr/>
                    <a:lstStyle/>
                    <a:p>
                      <a:endParaRPr kumimoji="1" lang="ja-JP" alt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16084333"/>
                  </a:ext>
                </a:extLst>
              </a:tr>
            </a:tbl>
          </a:graphicData>
        </a:graphic>
      </p:graphicFrame>
      <p:pic>
        <p:nvPicPr>
          <p:cNvPr id="10" name="図 9">
            <a:extLst>
              <a:ext uri="{FF2B5EF4-FFF2-40B4-BE49-F238E27FC236}">
                <a16:creationId xmlns:a16="http://schemas.microsoft.com/office/drawing/2014/main" id="{408C9AD0-BBD4-41EF-9F8E-CE5032131B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2" y="2226002"/>
            <a:ext cx="1888288" cy="54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1E0B8376-6BA6-820F-B43B-6C86E5C433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2" y="4012618"/>
            <a:ext cx="1888288" cy="54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4374A86C-D296-FC18-B6A2-283EEE51CC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62" y="2226002"/>
            <a:ext cx="1889430" cy="54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AB2CDCC-A97E-A7A9-881E-BACB2B80FE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962" y="4012618"/>
            <a:ext cx="1889430" cy="54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00840735-B988-DC1E-7075-90FB4436A94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9" y="2226002"/>
            <a:ext cx="1889430" cy="54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F695B66E-40F2-4D8E-EA60-B4A47D6479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12" y="3103025"/>
            <a:ext cx="1884308" cy="54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A009CEA0-AA58-3354-0ADC-588C9F27F24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953" y="3103025"/>
            <a:ext cx="1885448" cy="54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8366781-26A1-9981-43DB-0127ACE210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5860" y="3103025"/>
            <a:ext cx="1885448" cy="54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079D7F21-C7DE-2928-946B-C5F8057EF9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869" y="4012618"/>
            <a:ext cx="1889430" cy="540000"/>
          </a:xfrm>
          <a:prstGeom prst="rect">
            <a:avLst/>
          </a:prstGeom>
        </p:spPr>
      </p:pic>
      <p:pic>
        <p:nvPicPr>
          <p:cNvPr id="21" name="図 20" descr="テキスト&#10;&#10;自動的に生成された説明">
            <a:extLst>
              <a:ext uri="{FF2B5EF4-FFF2-40B4-BE49-F238E27FC236}">
                <a16:creationId xmlns:a16="http://schemas.microsoft.com/office/drawing/2014/main" id="{0EEE8C01-DB8E-90AB-B41B-27F8EE2352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75" y="5663557"/>
            <a:ext cx="1655418" cy="828000"/>
          </a:xfrm>
          <a:prstGeom prst="rect">
            <a:avLst/>
          </a:prstGeom>
        </p:spPr>
      </p:pic>
      <p:pic>
        <p:nvPicPr>
          <p:cNvPr id="22" name="図 21" descr="テキスト&#10;&#10;自動的に生成された説明">
            <a:extLst>
              <a:ext uri="{FF2B5EF4-FFF2-40B4-BE49-F238E27FC236}">
                <a16:creationId xmlns:a16="http://schemas.microsoft.com/office/drawing/2014/main" id="{0E5FBD3C-6A82-AAB6-8DBD-E1354047A4D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9" y="5663557"/>
            <a:ext cx="1655418" cy="828000"/>
          </a:xfrm>
          <a:prstGeom prst="rect">
            <a:avLst/>
          </a:prstGeom>
        </p:spPr>
      </p:pic>
      <p:pic>
        <p:nvPicPr>
          <p:cNvPr id="23" name="図 22" descr="テキスト&#10;&#10;自動的に生成された説明">
            <a:extLst>
              <a:ext uri="{FF2B5EF4-FFF2-40B4-BE49-F238E27FC236}">
                <a16:creationId xmlns:a16="http://schemas.microsoft.com/office/drawing/2014/main" id="{0C66B318-E928-B8FE-DB91-DB798FF3EEC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2" y="5663171"/>
            <a:ext cx="1654251" cy="828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62FB6094-75A6-6C26-85E4-ED165F406D3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0875" y="4774277"/>
            <a:ext cx="1655419" cy="8280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808B649-BFF7-9844-4117-1B8FD933C2D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2629" y="4774277"/>
            <a:ext cx="1655419" cy="828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171D6F9F-B97C-7521-6B04-EF39E90AB3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552" y="4774277"/>
            <a:ext cx="1654251" cy="828000"/>
          </a:xfrm>
          <a:prstGeom prst="rect">
            <a:avLst/>
          </a:prstGeom>
        </p:spPr>
      </p:pic>
      <p:graphicFrame>
        <p:nvGraphicFramePr>
          <p:cNvPr id="8" name="オブジェクト 7">
            <a:extLst>
              <a:ext uri="{FF2B5EF4-FFF2-40B4-BE49-F238E27FC236}">
                <a16:creationId xmlns:a16="http://schemas.microsoft.com/office/drawing/2014/main" id="{A574EA76-1CEF-A462-FBFB-E775274EEC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70386653"/>
              </p:ext>
            </p:extLst>
          </p:nvPr>
        </p:nvGraphicFramePr>
        <p:xfrm>
          <a:off x="4162425" y="2235200"/>
          <a:ext cx="15621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7" imgW="1562049" imgH="526824" progId="Package">
                  <p:embed/>
                </p:oleObj>
              </mc:Choice>
              <mc:Fallback>
                <p:oleObj name="パッケージャー シェル オブジェクト" showAsIcon="1" r:id="rId17" imgW="1562049" imgH="526824" progId="Package">
                  <p:embed/>
                  <p:pic>
                    <p:nvPicPr>
                      <p:cNvPr id="8" name="オブジェクト 7">
                        <a:extLst>
                          <a:ext uri="{FF2B5EF4-FFF2-40B4-BE49-F238E27FC236}">
                            <a16:creationId xmlns:a16="http://schemas.microsoft.com/office/drawing/2014/main" id="{A574EA76-1CEF-A462-FBFB-E775274EEC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4162425" y="2235200"/>
                        <a:ext cx="156210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オブジェクト 18">
            <a:extLst>
              <a:ext uri="{FF2B5EF4-FFF2-40B4-BE49-F238E27FC236}">
                <a16:creationId xmlns:a16="http://schemas.microsoft.com/office/drawing/2014/main" id="{F777F9AE-4422-18AB-E70F-F3F273DDDEC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5968717"/>
              </p:ext>
            </p:extLst>
          </p:nvPr>
        </p:nvGraphicFramePr>
        <p:xfrm>
          <a:off x="4276861" y="3204535"/>
          <a:ext cx="13319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19" imgW="1331280" imgH="364680" progId="Package">
                  <p:embed/>
                </p:oleObj>
              </mc:Choice>
              <mc:Fallback>
                <p:oleObj name="パッケージャー シェル オブジェクト" showAsIcon="1" r:id="rId19" imgW="1331280" imgH="364680" progId="Package">
                  <p:embed/>
                  <p:pic>
                    <p:nvPicPr>
                      <p:cNvPr id="19" name="オブジェクト 18">
                        <a:extLst>
                          <a:ext uri="{FF2B5EF4-FFF2-40B4-BE49-F238E27FC236}">
                            <a16:creationId xmlns:a16="http://schemas.microsoft.com/office/drawing/2014/main" id="{F777F9AE-4422-18AB-E70F-F3F273DDDE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4276861" y="3204535"/>
                        <a:ext cx="13319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オブジェクト 19">
            <a:extLst>
              <a:ext uri="{FF2B5EF4-FFF2-40B4-BE49-F238E27FC236}">
                <a16:creationId xmlns:a16="http://schemas.microsoft.com/office/drawing/2014/main" id="{C7A11103-C41C-ADF0-9245-DA8C8B827F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0814976"/>
              </p:ext>
            </p:extLst>
          </p:nvPr>
        </p:nvGraphicFramePr>
        <p:xfrm>
          <a:off x="4276861" y="4115131"/>
          <a:ext cx="1331913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1" imgW="1331280" imgH="364680" progId="Package">
                  <p:embed/>
                </p:oleObj>
              </mc:Choice>
              <mc:Fallback>
                <p:oleObj name="パッケージャー シェル オブジェクト" showAsIcon="1" r:id="rId21" imgW="1331280" imgH="364680" progId="Package">
                  <p:embed/>
                  <p:pic>
                    <p:nvPicPr>
                      <p:cNvPr id="20" name="オブジェクト 19">
                        <a:extLst>
                          <a:ext uri="{FF2B5EF4-FFF2-40B4-BE49-F238E27FC236}">
                            <a16:creationId xmlns:a16="http://schemas.microsoft.com/office/drawing/2014/main" id="{C7A11103-C41C-ADF0-9245-DA8C8B827F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276861" y="4115131"/>
                        <a:ext cx="1331913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オブジェクト 24">
            <a:extLst>
              <a:ext uri="{FF2B5EF4-FFF2-40B4-BE49-F238E27FC236}">
                <a16:creationId xmlns:a16="http://schemas.microsoft.com/office/drawing/2014/main" id="{93A0E14C-A5A2-177F-DAB9-A484864BF26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0256340"/>
              </p:ext>
            </p:extLst>
          </p:nvPr>
        </p:nvGraphicFramePr>
        <p:xfrm>
          <a:off x="7072313" y="4033838"/>
          <a:ext cx="173355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3" imgW="1733499" imgH="526824" progId="Package">
                  <p:embed/>
                </p:oleObj>
              </mc:Choice>
              <mc:Fallback>
                <p:oleObj name="パッケージャー シェル オブジェクト" showAsIcon="1" r:id="rId23" imgW="1733499" imgH="526824" progId="Package">
                  <p:embed/>
                  <p:pic>
                    <p:nvPicPr>
                      <p:cNvPr id="25" name="オブジェクト 24">
                        <a:extLst>
                          <a:ext uri="{FF2B5EF4-FFF2-40B4-BE49-F238E27FC236}">
                            <a16:creationId xmlns:a16="http://schemas.microsoft.com/office/drawing/2014/main" id="{93A0E14C-A5A2-177F-DAB9-A484864BF2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7072313" y="4033838"/>
                        <a:ext cx="1733550" cy="527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オブジェクト 26">
            <a:extLst>
              <a:ext uri="{FF2B5EF4-FFF2-40B4-BE49-F238E27FC236}">
                <a16:creationId xmlns:a16="http://schemas.microsoft.com/office/drawing/2014/main" id="{551FE4E2-7898-B4D3-3FF5-2861A9EE49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0072169"/>
              </p:ext>
            </p:extLst>
          </p:nvPr>
        </p:nvGraphicFramePr>
        <p:xfrm>
          <a:off x="7306661" y="2316512"/>
          <a:ext cx="1263651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5" imgW="1263960" imgH="364680" progId="Package">
                  <p:embed/>
                </p:oleObj>
              </mc:Choice>
              <mc:Fallback>
                <p:oleObj name="パッケージャー シェル オブジェクト" showAsIcon="1" r:id="rId25" imgW="1263960" imgH="364680" progId="Package">
                  <p:embed/>
                  <p:pic>
                    <p:nvPicPr>
                      <p:cNvPr id="27" name="オブジェクト 26">
                        <a:extLst>
                          <a:ext uri="{FF2B5EF4-FFF2-40B4-BE49-F238E27FC236}">
                            <a16:creationId xmlns:a16="http://schemas.microsoft.com/office/drawing/2014/main" id="{551FE4E2-7898-B4D3-3FF5-2861A9EE49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7306661" y="2316512"/>
                        <a:ext cx="1263651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オブジェクト 28">
            <a:extLst>
              <a:ext uri="{FF2B5EF4-FFF2-40B4-BE49-F238E27FC236}">
                <a16:creationId xmlns:a16="http://schemas.microsoft.com/office/drawing/2014/main" id="{2CC65E9D-C191-9134-B820-C3A1F2B5CF3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3901817"/>
              </p:ext>
            </p:extLst>
          </p:nvPr>
        </p:nvGraphicFramePr>
        <p:xfrm>
          <a:off x="7255861" y="3204535"/>
          <a:ext cx="1365250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7" imgW="1364760" imgH="364680" progId="Package">
                  <p:embed/>
                </p:oleObj>
              </mc:Choice>
              <mc:Fallback>
                <p:oleObj name="パッケージャー シェル オブジェクト" showAsIcon="1" r:id="rId27" imgW="1364760" imgH="364680" progId="Package">
                  <p:embed/>
                  <p:pic>
                    <p:nvPicPr>
                      <p:cNvPr id="29" name="オブジェクト 28">
                        <a:extLst>
                          <a:ext uri="{FF2B5EF4-FFF2-40B4-BE49-F238E27FC236}">
                            <a16:creationId xmlns:a16="http://schemas.microsoft.com/office/drawing/2014/main" id="{2CC65E9D-C191-9134-B820-C3A1F2B5CF3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7255861" y="3204535"/>
                        <a:ext cx="1365250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オブジェクト 30">
            <a:extLst>
              <a:ext uri="{FF2B5EF4-FFF2-40B4-BE49-F238E27FC236}">
                <a16:creationId xmlns:a16="http://schemas.microsoft.com/office/drawing/2014/main" id="{9FC2FCEE-7E06-F433-0FEE-0AA1976A1F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13575598"/>
              </p:ext>
            </p:extLst>
          </p:nvPr>
        </p:nvGraphicFramePr>
        <p:xfrm>
          <a:off x="10366026" y="4115131"/>
          <a:ext cx="1425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29" imgW="1425240" imgH="364680" progId="Package">
                  <p:embed/>
                </p:oleObj>
              </mc:Choice>
              <mc:Fallback>
                <p:oleObj name="パッケージャー シェル オブジェクト" showAsIcon="1" r:id="rId29" imgW="1425240" imgH="364680" progId="Package">
                  <p:embed/>
                  <p:pic>
                    <p:nvPicPr>
                      <p:cNvPr id="31" name="オブジェクト 30">
                        <a:extLst>
                          <a:ext uri="{FF2B5EF4-FFF2-40B4-BE49-F238E27FC236}">
                            <a16:creationId xmlns:a16="http://schemas.microsoft.com/office/drawing/2014/main" id="{9FC2FCEE-7E06-F433-0FEE-0AA1976A1FB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10366026" y="4115131"/>
                        <a:ext cx="14255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オブジェクト 31">
            <a:extLst>
              <a:ext uri="{FF2B5EF4-FFF2-40B4-BE49-F238E27FC236}">
                <a16:creationId xmlns:a16="http://schemas.microsoft.com/office/drawing/2014/main" id="{89B62B38-253F-F39D-3949-DD80491127E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952691"/>
              </p:ext>
            </p:extLst>
          </p:nvPr>
        </p:nvGraphicFramePr>
        <p:xfrm>
          <a:off x="10416826" y="2316512"/>
          <a:ext cx="13239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1" imgW="1324440" imgH="364680" progId="Package">
                  <p:embed/>
                </p:oleObj>
              </mc:Choice>
              <mc:Fallback>
                <p:oleObj name="パッケージャー シェル オブジェクト" showAsIcon="1" r:id="rId31" imgW="1324440" imgH="364680" progId="Package">
                  <p:embed/>
                  <p:pic>
                    <p:nvPicPr>
                      <p:cNvPr id="32" name="オブジェクト 31">
                        <a:extLst>
                          <a:ext uri="{FF2B5EF4-FFF2-40B4-BE49-F238E27FC236}">
                            <a16:creationId xmlns:a16="http://schemas.microsoft.com/office/drawing/2014/main" id="{89B62B38-253F-F39D-3949-DD80491127E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2"/>
                      <a:stretch>
                        <a:fillRect/>
                      </a:stretch>
                    </p:blipFill>
                    <p:spPr>
                      <a:xfrm>
                        <a:off x="10416826" y="2316512"/>
                        <a:ext cx="13239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オブジェクト 32">
            <a:extLst>
              <a:ext uri="{FF2B5EF4-FFF2-40B4-BE49-F238E27FC236}">
                <a16:creationId xmlns:a16="http://schemas.microsoft.com/office/drawing/2014/main" id="{569A6FCA-1885-A3F9-F4D7-671B27A7F6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3749065"/>
              </p:ext>
            </p:extLst>
          </p:nvPr>
        </p:nvGraphicFramePr>
        <p:xfrm>
          <a:off x="10366026" y="3204535"/>
          <a:ext cx="1425575" cy="365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3" imgW="1425240" imgH="364680" progId="Package">
                  <p:embed/>
                </p:oleObj>
              </mc:Choice>
              <mc:Fallback>
                <p:oleObj name="パッケージャー シェル オブジェクト" showAsIcon="1" r:id="rId33" imgW="1425240" imgH="364680" progId="Package">
                  <p:embed/>
                  <p:pic>
                    <p:nvPicPr>
                      <p:cNvPr id="33" name="オブジェクト 32">
                        <a:extLst>
                          <a:ext uri="{FF2B5EF4-FFF2-40B4-BE49-F238E27FC236}">
                            <a16:creationId xmlns:a16="http://schemas.microsoft.com/office/drawing/2014/main" id="{569A6FCA-1885-A3F9-F4D7-671B27A7F6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4"/>
                      <a:stretch>
                        <a:fillRect/>
                      </a:stretch>
                    </p:blipFill>
                    <p:spPr>
                      <a:xfrm>
                        <a:off x="10366026" y="3204535"/>
                        <a:ext cx="1425575" cy="3651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オブジェクト 5">
            <a:extLst>
              <a:ext uri="{FF2B5EF4-FFF2-40B4-BE49-F238E27FC236}">
                <a16:creationId xmlns:a16="http://schemas.microsoft.com/office/drawing/2014/main" id="{6F5373A5-613B-C7C7-DBC0-3B40ADB7B77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382399"/>
              </p:ext>
            </p:extLst>
          </p:nvPr>
        </p:nvGraphicFramePr>
        <p:xfrm>
          <a:off x="4264617" y="5917029"/>
          <a:ext cx="1356401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5" imgW="1695501" imgH="526824" progId="Package">
                  <p:embed/>
                </p:oleObj>
              </mc:Choice>
              <mc:Fallback>
                <p:oleObj name="パッケージャー シェル オブジェクト" showAsIcon="1" r:id="rId35" imgW="1695501" imgH="526824" progId="Package">
                  <p:embed/>
                  <p:pic>
                    <p:nvPicPr>
                      <p:cNvPr id="6" name="オブジェクト 5">
                        <a:extLst>
                          <a:ext uri="{FF2B5EF4-FFF2-40B4-BE49-F238E27FC236}">
                            <a16:creationId xmlns:a16="http://schemas.microsoft.com/office/drawing/2014/main" id="{6F5373A5-613B-C7C7-DBC0-3B40ADB7B7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6"/>
                      <a:stretch>
                        <a:fillRect/>
                      </a:stretch>
                    </p:blipFill>
                    <p:spPr>
                      <a:xfrm>
                        <a:off x="4264617" y="5917029"/>
                        <a:ext cx="1356401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オブジェクト 2">
            <a:extLst>
              <a:ext uri="{FF2B5EF4-FFF2-40B4-BE49-F238E27FC236}">
                <a16:creationId xmlns:a16="http://schemas.microsoft.com/office/drawing/2014/main" id="{8EC31714-F05E-42D4-5D85-F05B9BB2DBE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7244454"/>
              </p:ext>
            </p:extLst>
          </p:nvPr>
        </p:nvGraphicFramePr>
        <p:xfrm>
          <a:off x="4264617" y="4993225"/>
          <a:ext cx="1356401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7" imgW="1695501" imgH="526824" progId="Package">
                  <p:embed/>
                </p:oleObj>
              </mc:Choice>
              <mc:Fallback>
                <p:oleObj name="パッケージャー シェル オブジェクト" showAsIcon="1" r:id="rId37" imgW="1695501" imgH="526824" progId="Package">
                  <p:embed/>
                  <p:pic>
                    <p:nvPicPr>
                      <p:cNvPr id="3" name="オブジェクト 2">
                        <a:extLst>
                          <a:ext uri="{FF2B5EF4-FFF2-40B4-BE49-F238E27FC236}">
                            <a16:creationId xmlns:a16="http://schemas.microsoft.com/office/drawing/2014/main" id="{8EC31714-F05E-42D4-5D85-F05B9BB2DBE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8"/>
                      <a:stretch>
                        <a:fillRect/>
                      </a:stretch>
                    </p:blipFill>
                    <p:spPr>
                      <a:xfrm>
                        <a:off x="4264617" y="4993225"/>
                        <a:ext cx="1356401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オブジェクト 33">
            <a:extLst>
              <a:ext uri="{FF2B5EF4-FFF2-40B4-BE49-F238E27FC236}">
                <a16:creationId xmlns:a16="http://schemas.microsoft.com/office/drawing/2014/main" id="{448E5419-DC73-28D0-7BF7-AA21190A2E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4274097"/>
              </p:ext>
            </p:extLst>
          </p:nvPr>
        </p:nvGraphicFramePr>
        <p:xfrm>
          <a:off x="7278079" y="5917029"/>
          <a:ext cx="1320814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39" imgW="1651017" imgH="526824" progId="Package">
                  <p:embed/>
                </p:oleObj>
              </mc:Choice>
              <mc:Fallback>
                <p:oleObj name="パッケージャー シェル オブジェクト" showAsIcon="1" r:id="rId39" imgW="1651017" imgH="526824" progId="Package">
                  <p:embed/>
                  <p:pic>
                    <p:nvPicPr>
                      <p:cNvPr id="34" name="オブジェクト 33">
                        <a:extLst>
                          <a:ext uri="{FF2B5EF4-FFF2-40B4-BE49-F238E27FC236}">
                            <a16:creationId xmlns:a16="http://schemas.microsoft.com/office/drawing/2014/main" id="{448E5419-DC73-28D0-7BF7-AA21190A2E9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0"/>
                      <a:stretch>
                        <a:fillRect/>
                      </a:stretch>
                    </p:blipFill>
                    <p:spPr>
                      <a:xfrm>
                        <a:off x="7278079" y="5917029"/>
                        <a:ext cx="1320814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オブジェクト 6">
            <a:extLst>
              <a:ext uri="{FF2B5EF4-FFF2-40B4-BE49-F238E27FC236}">
                <a16:creationId xmlns:a16="http://schemas.microsoft.com/office/drawing/2014/main" id="{D4212D7E-CD2E-9CB3-DDFD-3AA1CF8C5C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0552944"/>
              </p:ext>
            </p:extLst>
          </p:nvPr>
        </p:nvGraphicFramePr>
        <p:xfrm>
          <a:off x="7278079" y="4993225"/>
          <a:ext cx="1320814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1" imgW="1651017" imgH="526824" progId="Package">
                  <p:embed/>
                </p:oleObj>
              </mc:Choice>
              <mc:Fallback>
                <p:oleObj name="パッケージャー シェル オブジェクト" showAsIcon="1" r:id="rId41" imgW="1651017" imgH="526824" progId="Package">
                  <p:embed/>
                  <p:pic>
                    <p:nvPicPr>
                      <p:cNvPr id="7" name="オブジェクト 6">
                        <a:extLst>
                          <a:ext uri="{FF2B5EF4-FFF2-40B4-BE49-F238E27FC236}">
                            <a16:creationId xmlns:a16="http://schemas.microsoft.com/office/drawing/2014/main" id="{D4212D7E-CD2E-9CB3-DDFD-3AA1CF8C5C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2"/>
                      <a:stretch>
                        <a:fillRect/>
                      </a:stretch>
                    </p:blipFill>
                    <p:spPr>
                      <a:xfrm>
                        <a:off x="7278079" y="4993225"/>
                        <a:ext cx="1320814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オブジェクト 35">
            <a:extLst>
              <a:ext uri="{FF2B5EF4-FFF2-40B4-BE49-F238E27FC236}">
                <a16:creationId xmlns:a16="http://schemas.microsoft.com/office/drawing/2014/main" id="{A044CABC-852B-5FEC-A1A1-45526E00E0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4645411"/>
              </p:ext>
            </p:extLst>
          </p:nvPr>
        </p:nvGraphicFramePr>
        <p:xfrm>
          <a:off x="10390418" y="5917029"/>
          <a:ext cx="1376790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3" imgW="1720987" imgH="526824" progId="Package">
                  <p:embed/>
                </p:oleObj>
              </mc:Choice>
              <mc:Fallback>
                <p:oleObj name="パッケージャー シェル オブジェクト" showAsIcon="1" r:id="rId43" imgW="1720987" imgH="526824" progId="Package">
                  <p:embed/>
                  <p:pic>
                    <p:nvPicPr>
                      <p:cNvPr id="36" name="オブジェクト 35">
                        <a:extLst>
                          <a:ext uri="{FF2B5EF4-FFF2-40B4-BE49-F238E27FC236}">
                            <a16:creationId xmlns:a16="http://schemas.microsoft.com/office/drawing/2014/main" id="{A044CABC-852B-5FEC-A1A1-45526E00E0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4"/>
                      <a:stretch>
                        <a:fillRect/>
                      </a:stretch>
                    </p:blipFill>
                    <p:spPr>
                      <a:xfrm>
                        <a:off x="10390418" y="5917029"/>
                        <a:ext cx="1376790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オブジェクト 34">
            <a:extLst>
              <a:ext uri="{FF2B5EF4-FFF2-40B4-BE49-F238E27FC236}">
                <a16:creationId xmlns:a16="http://schemas.microsoft.com/office/drawing/2014/main" id="{63C90DCE-9779-6EAF-60DB-FB63DAD9D7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87182866"/>
              </p:ext>
            </p:extLst>
          </p:nvPr>
        </p:nvGraphicFramePr>
        <p:xfrm>
          <a:off x="10390418" y="4993225"/>
          <a:ext cx="1376790" cy="4214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パッケージャー シェル オブジェクト" showAsIcon="1" r:id="rId45" imgW="1720987" imgH="526824" progId="Package">
                  <p:embed/>
                </p:oleObj>
              </mc:Choice>
              <mc:Fallback>
                <p:oleObj name="パッケージャー シェル オブジェクト" showAsIcon="1" r:id="rId45" imgW="1720987" imgH="526824" progId="Package">
                  <p:embed/>
                  <p:pic>
                    <p:nvPicPr>
                      <p:cNvPr id="35" name="オブジェクト 34">
                        <a:extLst>
                          <a:ext uri="{FF2B5EF4-FFF2-40B4-BE49-F238E27FC236}">
                            <a16:creationId xmlns:a16="http://schemas.microsoft.com/office/drawing/2014/main" id="{63C90DCE-9779-6EAF-60DB-FB63DAD9D7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6"/>
                      <a:stretch>
                        <a:fillRect/>
                      </a:stretch>
                    </p:blipFill>
                    <p:spPr>
                      <a:xfrm>
                        <a:off x="10390418" y="4993225"/>
                        <a:ext cx="1376790" cy="4214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900F97D2-B3A4-6583-04DF-6FDAA11574B2}"/>
              </a:ext>
            </a:extLst>
          </p:cNvPr>
          <p:cNvSpPr txBox="1"/>
          <p:nvPr/>
        </p:nvSpPr>
        <p:spPr>
          <a:xfrm>
            <a:off x="6873586" y="529640"/>
            <a:ext cx="407083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下記はサンプルです。サイズ等は適宜各社判断にてご活用下さい。</a:t>
            </a:r>
            <a:endParaRPr lang="en-US" altLang="ja-JP" sz="1050" dirty="0">
              <a:solidFill>
                <a:srgbClr val="FF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※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一部表示アイコンが異なりますがいずれも</a:t>
            </a:r>
            <a:r>
              <a:rPr lang="en-US" altLang="ja-JP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ZIP</a:t>
            </a:r>
            <a:r>
              <a:rPr lang="ja-JP" altLang="en-US" sz="105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形式です</a:t>
            </a:r>
          </a:p>
        </p:txBody>
      </p:sp>
      <p:sp>
        <p:nvSpPr>
          <p:cNvPr id="2" name="テキスト プレースホルダー 2">
            <a:extLst>
              <a:ext uri="{FF2B5EF4-FFF2-40B4-BE49-F238E27FC236}">
                <a16:creationId xmlns:a16="http://schemas.microsoft.com/office/drawing/2014/main" id="{4BF66D75-BBAE-77E0-8963-91E9547B9B0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61969" y="290861"/>
            <a:ext cx="9793148" cy="307777"/>
          </a:xfrm>
        </p:spPr>
        <p:txBody>
          <a:bodyPr/>
          <a:lstStyle/>
          <a:p>
            <a:r>
              <a:rPr lang="en-US" altLang="ja-JP" dirty="0">
                <a:latin typeface="+mn-ea"/>
                <a:ea typeface="+mn-ea"/>
              </a:rPr>
              <a:t>RMP</a:t>
            </a:r>
            <a:r>
              <a:rPr lang="ja-JP" altLang="en-US" dirty="0">
                <a:latin typeface="+mn-ea"/>
                <a:ea typeface="+mn-ea"/>
              </a:rPr>
              <a:t>マーク　ロゴセット　</a:t>
            </a:r>
            <a:r>
              <a:rPr lang="en-US" altLang="ja-JP" dirty="0">
                <a:latin typeface="+mn-ea"/>
                <a:ea typeface="+mn-ea"/>
              </a:rPr>
              <a:t>2024</a:t>
            </a:r>
            <a:r>
              <a:rPr lang="ja-JP" altLang="en-US" dirty="0">
                <a:latin typeface="+mn-ea"/>
                <a:ea typeface="+mn-ea"/>
              </a:rPr>
              <a:t>年改訂版</a:t>
            </a:r>
          </a:p>
        </p:txBody>
      </p:sp>
    </p:spTree>
    <p:extLst>
      <p:ext uri="{BB962C8B-B14F-4D97-AF65-F5344CB8AC3E}">
        <p14:creationId xmlns:p14="http://schemas.microsoft.com/office/powerpoint/2010/main" val="1609924118"/>
      </p:ext>
    </p:extLst>
  </p:cSld>
  <p:clrMapOvr>
    <a:masterClrMapping/>
  </p:clrMapOvr>
</p:sld>
</file>

<file path=ppt/theme/theme1.xml><?xml version="1.0" encoding="utf-8"?>
<a:theme xmlns:a="http://schemas.openxmlformats.org/drawingml/2006/main" name="社外秘マークあり">
  <a:themeElements>
    <a:clrScheme name="Chugai Color Set">
      <a:dk1>
        <a:sysClr val="windowText" lastClr="000000"/>
      </a:dk1>
      <a:lt1>
        <a:sysClr val="window" lastClr="FFFFFF"/>
      </a:lt1>
      <a:dk2>
        <a:srgbClr val="878788"/>
      </a:dk2>
      <a:lt2>
        <a:srgbClr val="C8C8C9"/>
      </a:lt2>
      <a:accent1>
        <a:srgbClr val="005EB8"/>
      </a:accent1>
      <a:accent2>
        <a:srgbClr val="4DCFED"/>
      </a:accent2>
      <a:accent3>
        <a:srgbClr val="0B9D70"/>
      </a:accent3>
      <a:accent4>
        <a:srgbClr val="7E2D9B"/>
      </a:accent4>
      <a:accent5>
        <a:srgbClr val="FFA400"/>
      </a:accent5>
      <a:accent6>
        <a:srgbClr val="FC1255"/>
      </a:accent6>
      <a:hlink>
        <a:srgbClr val="15B1D5"/>
      </a:hlink>
      <a:folHlink>
        <a:srgbClr val="7E2D9B"/>
      </a:folHlink>
    </a:clrScheme>
    <a:fontScheme name="ユーザー定義 1">
      <a:majorFont>
        <a:latin typeface="Meiryo UI"/>
        <a:ea typeface="Meiryo UI"/>
        <a:cs typeface=""/>
      </a:majorFont>
      <a:minorFont>
        <a:latin typeface="Meiryo UI"/>
        <a:ea typeface="Meiryo U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005EB8"/>
        </a:solidFill>
      </a:spPr>
      <a:bodyPr wrap="square" lIns="108000" tIns="108000" rIns="108000" bIns="108000">
        <a:noAutofit/>
      </a:bodyPr>
      <a:lstStyle>
        <a:defPPr algn="ctr">
          <a:defRPr b="1" dirty="0">
            <a:solidFill>
              <a:schemeClr val="bg1"/>
            </a:solidFill>
          </a:defRPr>
        </a:defPPr>
      </a:lstStyle>
    </a:spDef>
    <a:txDef>
      <a:spPr>
        <a:noFill/>
        <a:ln>
          <a:solidFill>
            <a:schemeClr val="accent1"/>
          </a:solidFill>
        </a:ln>
      </a:spPr>
      <a:bodyPr wrap="square" rtlCol="0">
        <a:noAutofit/>
      </a:bodyPr>
      <a:lstStyle>
        <a:defPPr algn="l">
          <a:defRPr kumimoji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a5bd0d07-eca3-4fda-9821-7c858c9deb8a}" enabled="0" method="" siteId="{a5bd0d07-eca3-4fda-9821-7c858c9deb8a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104</Words>
  <Application>Microsoft Office PowerPoint</Application>
  <PresentationFormat>ワイド画面</PresentationFormat>
  <Paragraphs>17</Paragraphs>
  <Slides>1</Slides>
  <Notes>0</Notes>
  <HiddenSlides>0</HiddenSlides>
  <MMClips>0</MMClips>
  <ScaleCrop>false</ScaleCrop>
  <HeadingPairs>
    <vt:vector size="8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Meiryo UI</vt:lpstr>
      <vt:lpstr>游ゴシック</vt:lpstr>
      <vt:lpstr>Arial</vt:lpstr>
      <vt:lpstr>社外秘マークあり</vt:lpstr>
      <vt:lpstr>パッケージャー シェル オブジェクト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2024-06-17T16:25:38Z</dcterms:created>
  <dcterms:modified xsi:type="dcterms:W3CDTF">2024-06-17T16:25:48Z</dcterms:modified>
</cp:coreProperties>
</file>