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80" r:id="rId2"/>
  </p:sldIdLst>
  <p:sldSz cx="9144000" cy="6858000" type="screen4x3"/>
  <p:notesSz cx="6807200" cy="99393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mitani,Akinori 富谷聡学(安全性推進部安全性コミュニケＧ)" initials="T富" lastIdx="4" clrIdx="0">
    <p:extLst>
      <p:ext uri="{19B8F6BF-5375-455C-9EA6-DF929625EA0E}">
        <p15:presenceInfo xmlns:p15="http://schemas.microsoft.com/office/powerpoint/2012/main" userId="S-1-5-21-73586283-1757981266-1417001333-2375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0066FF"/>
    <a:srgbClr val="00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32" autoAdjust="0"/>
    <p:restoredTop sz="94660"/>
  </p:normalViewPr>
  <p:slideViewPr>
    <p:cSldViewPr snapToGrid="0">
      <p:cViewPr varScale="1">
        <p:scale>
          <a:sx n="71" d="100"/>
          <a:sy n="71" d="100"/>
        </p:scale>
        <p:origin x="17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image" Target="../media/image4.wmf"/><Relationship Id="rId7" Type="http://schemas.openxmlformats.org/officeDocument/2006/relationships/image" Target="../media/image8.wmf"/><Relationship Id="rId12" Type="http://schemas.openxmlformats.org/officeDocument/2006/relationships/image" Target="../media/image13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6" Type="http://schemas.openxmlformats.org/officeDocument/2006/relationships/image" Target="../media/image7.wmf"/><Relationship Id="rId11" Type="http://schemas.openxmlformats.org/officeDocument/2006/relationships/image" Target="../media/image12.wmf"/><Relationship Id="rId5" Type="http://schemas.openxmlformats.org/officeDocument/2006/relationships/image" Target="../media/image6.wmf"/><Relationship Id="rId10" Type="http://schemas.openxmlformats.org/officeDocument/2006/relationships/image" Target="../media/image11.wmf"/><Relationship Id="rId4" Type="http://schemas.openxmlformats.org/officeDocument/2006/relationships/image" Target="../media/image5.wmf"/><Relationship Id="rId9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E9414-764C-4C69-89FA-63FF2738E9D3}" type="datetimeFigureOut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038" y="4783138"/>
            <a:ext cx="5445125" cy="3913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1C69F-E2EF-4DBA-BB86-2A9F978F70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7073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 userDrawn="1"/>
        </p:nvSpPr>
        <p:spPr>
          <a:xfrm>
            <a:off x="0" y="10365"/>
            <a:ext cx="9144000" cy="68476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9C673-E93A-4410-B521-B51C30BF34FA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99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26026-ED64-40EC-94EA-B0F0B3A41CBB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094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CAB80-02AD-4133-B0BD-69EFFB945D29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0341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672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5D6F6-259C-48EC-91FB-89C664DCA964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1092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90D3B-6448-43C1-8C80-37EFCF5F6EBD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852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E45D8-BF63-4CC1-94F2-5A1DD4CD314E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1451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0B9C1-69D1-4FE7-8508-E2BF47906756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7630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66406-9391-4A2C-9A45-F04C366097D8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8827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77C2A-CAA7-4215-A616-644DF0615E4A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63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B1277-3BDC-4E24-9C02-CE927537DBBE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48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551A-00E6-458A-AB5A-DBEBB5E387B4}" type="datetime1">
              <a:rPr kumimoji="1" lang="ja-JP" altLang="en-US" smtClean="0"/>
              <a:t>2017/7/4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6446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Picture 47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6156" y="115888"/>
            <a:ext cx="535769" cy="596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1"/>
          <p:cNvSpPr>
            <a:spLocks noChangeArrowheads="1"/>
          </p:cNvSpPr>
          <p:nvPr userDrawn="1">
            <p:custDataLst>
              <p:tags r:id="rId13"/>
            </p:custDataLst>
          </p:nvPr>
        </p:nvSpPr>
        <p:spPr bwMode="auto">
          <a:xfrm>
            <a:off x="468314" y="712694"/>
            <a:ext cx="7704137" cy="46038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66CCFF"/>
              </a:gs>
              <a:gs pos="50000">
                <a:schemeClr val="bg1"/>
              </a:gs>
              <a:gs pos="100000">
                <a:srgbClr val="66CCFF"/>
              </a:gs>
            </a:gsLst>
            <a:lin ang="0" scaled="1"/>
          </a:gradFill>
          <a:ln w="9525">
            <a:solidFill>
              <a:srgbClr val="66CCFF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pPr defTabSz="895255">
              <a:defRPr/>
            </a:pPr>
            <a:endParaRPr lang="ja-JP" altLang="en-US" dirty="0">
              <a:solidFill>
                <a:prstClr val="black"/>
              </a:solidFill>
              <a:latin typeface="メイリオ" pitchFamily="50" charset="-128"/>
              <a:ea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16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3.wmf"/><Relationship Id="rId26" Type="http://schemas.openxmlformats.org/officeDocument/2006/relationships/image" Target="../media/image7.wmf"/><Relationship Id="rId3" Type="http://schemas.openxmlformats.org/officeDocument/2006/relationships/image" Target="../media/image14.png"/><Relationship Id="rId21" Type="http://schemas.openxmlformats.org/officeDocument/2006/relationships/oleObject" Target="../embeddings/oleObject4.bin"/><Relationship Id="rId34" Type="http://schemas.openxmlformats.org/officeDocument/2006/relationships/image" Target="../media/image11.wmf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oleObject" Target="../embeddings/oleObject2.bin"/><Relationship Id="rId25" Type="http://schemas.openxmlformats.org/officeDocument/2006/relationships/oleObject" Target="../embeddings/oleObject6.bin"/><Relationship Id="rId33" Type="http://schemas.openxmlformats.org/officeDocument/2006/relationships/oleObject" Target="../embeddings/oleObject10.bin"/><Relationship Id="rId38" Type="http://schemas.openxmlformats.org/officeDocument/2006/relationships/image" Target="../media/image13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.wmf"/><Relationship Id="rId20" Type="http://schemas.openxmlformats.org/officeDocument/2006/relationships/image" Target="../media/image4.wmf"/><Relationship Id="rId29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6.wmf"/><Relationship Id="rId32" Type="http://schemas.openxmlformats.org/officeDocument/2006/relationships/image" Target="../media/image10.wmf"/><Relationship Id="rId37" Type="http://schemas.openxmlformats.org/officeDocument/2006/relationships/oleObject" Target="../embeddings/oleObject12.bin"/><Relationship Id="rId5" Type="http://schemas.openxmlformats.org/officeDocument/2006/relationships/image" Target="../media/image16.png"/><Relationship Id="rId15" Type="http://schemas.openxmlformats.org/officeDocument/2006/relationships/oleObject" Target="../embeddings/oleObject1.bin"/><Relationship Id="rId23" Type="http://schemas.openxmlformats.org/officeDocument/2006/relationships/oleObject" Target="../embeddings/oleObject5.bin"/><Relationship Id="rId28" Type="http://schemas.openxmlformats.org/officeDocument/2006/relationships/image" Target="../media/image8.wmf"/><Relationship Id="rId36" Type="http://schemas.openxmlformats.org/officeDocument/2006/relationships/image" Target="../media/image12.wmf"/><Relationship Id="rId10" Type="http://schemas.openxmlformats.org/officeDocument/2006/relationships/image" Target="../media/image21.png"/><Relationship Id="rId19" Type="http://schemas.openxmlformats.org/officeDocument/2006/relationships/oleObject" Target="../embeddings/oleObject3.bin"/><Relationship Id="rId31" Type="http://schemas.openxmlformats.org/officeDocument/2006/relationships/oleObject" Target="../embeddings/oleObject9.bin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5.wmf"/><Relationship Id="rId27" Type="http://schemas.openxmlformats.org/officeDocument/2006/relationships/oleObject" Target="../embeddings/oleObject7.bin"/><Relationship Id="rId30" Type="http://schemas.openxmlformats.org/officeDocument/2006/relationships/image" Target="../media/image9.wmf"/><Relationship Id="rId35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表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6206995"/>
              </p:ext>
            </p:extLst>
          </p:nvPr>
        </p:nvGraphicFramePr>
        <p:xfrm>
          <a:off x="345116" y="957272"/>
          <a:ext cx="8388000" cy="5469840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1389555"/>
                <a:gridCol w="2332815"/>
                <a:gridCol w="2332815"/>
                <a:gridCol w="2332815"/>
              </a:tblGrid>
              <a:tr h="93600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ゴシック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-M</a:t>
                      </a:r>
                      <a:br>
                        <a:rPr kumimoji="1" lang="en-US" altLang="ja-JP" sz="2000" b="1" dirty="0" smtClean="0">
                          <a:latin typeface="+mn-ea"/>
                          <a:ea typeface="+mn-ea"/>
                        </a:rPr>
                      </a:b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　　＋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20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2000" b="1" dirty="0" smtClean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2000" b="1" dirty="0" smtClean="0">
                          <a:latin typeface="+mn-ea"/>
                          <a:ea typeface="+mn-ea"/>
                        </a:rPr>
                        <a:t>角ゴ</a:t>
                      </a:r>
                      <a:endParaRPr kumimoji="1" lang="ja-JP" altLang="en-US" sz="20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5300000" scaled="0"/>
                    </a:gra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2-1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5300000" scaled="0"/>
                    </a:gra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</a:t>
                      </a:r>
                    </a:p>
                    <a:p>
                      <a:r>
                        <a:rPr kumimoji="1"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2-2</a:t>
                      </a:r>
                    </a:p>
                    <a:p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5300000" scaled="0"/>
                    </a:gradFill>
                  </a:tcPr>
                </a:tc>
              </a:tr>
              <a:tr h="1116000">
                <a:tc>
                  <a:txBody>
                    <a:bodyPr/>
                    <a:lstStyle/>
                    <a:p>
                      <a:r>
                        <a:rPr kumimoji="1"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カード用</a:t>
                      </a:r>
                      <a:endParaRPr kumimoji="1" lang="en-US" altLang="ja-JP" sz="1600" b="1" dirty="0" smtClean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1600" b="1" dirty="0" smtClean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最小サイズ</a:t>
                      </a: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6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85000"/>
                            <a:lumOff val="15000"/>
                          </a:schemeClr>
                        </a:gs>
                      </a:gsLst>
                      <a:lin ang="15300000" scaled="0"/>
                    </a:gra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gradFill>
                      <a:gsLst>
                        <a:gs pos="40000">
                          <a:schemeClr val="bg1">
                            <a:lumMod val="65000"/>
                          </a:schemeClr>
                        </a:gs>
                        <a:gs pos="40000">
                          <a:schemeClr val="tx1">
                            <a:lumMod val="65000"/>
                            <a:lumOff val="35000"/>
                          </a:schemeClr>
                        </a:gs>
                      </a:gsLst>
                      <a:lin ang="15300000" scaled="0"/>
                    </a:gradFill>
                  </a:tcPr>
                </a:tc>
              </a:tr>
            </a:tbl>
          </a:graphicData>
        </a:graphic>
      </p:graphicFrame>
      <p:sp>
        <p:nvSpPr>
          <p:cNvPr id="371" name="テキスト ボックス 370"/>
          <p:cNvSpPr txBox="1"/>
          <p:nvPr/>
        </p:nvSpPr>
        <p:spPr>
          <a:xfrm>
            <a:off x="2705864" y="6462291"/>
            <a:ext cx="6425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6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上記はサンプルです。サイズ等は適宜各社判断にてご活用下さい。</a:t>
            </a:r>
            <a:endParaRPr kumimoji="1" lang="ja-JP" altLang="en-US" sz="16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スライド番号プレースホルダー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93039" y="139827"/>
            <a:ext cx="8813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８．</a:t>
            </a:r>
            <a:r>
              <a:rPr kumimoji="1" lang="en-US" altLang="ja-JP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RMP</a:t>
            </a:r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マーク（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白＋透過） </a:t>
            </a:r>
            <a:r>
              <a:rPr kumimoji="1"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小</a:t>
            </a:r>
            <a:r>
              <a:rPr lang="ja-JP" altLang="en-US" sz="28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、カード用　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黒・濃色背景用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7" name="グループ化 26"/>
          <p:cNvGrpSpPr/>
          <p:nvPr/>
        </p:nvGrpSpPr>
        <p:grpSpPr>
          <a:xfrm>
            <a:off x="4046001" y="1996783"/>
            <a:ext cx="1440183" cy="4095105"/>
            <a:chOff x="3967620" y="1961947"/>
            <a:chExt cx="1440183" cy="4095105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40" y="1961947"/>
              <a:ext cx="1437142" cy="720852"/>
            </a:xfrm>
            <a:prstGeom prst="rect">
              <a:avLst/>
            </a:prstGeom>
          </p:spPr>
        </p:pic>
        <p:pic>
          <p:nvPicPr>
            <p:cNvPr id="29" name="図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3085682"/>
              <a:ext cx="1440181" cy="722375"/>
            </a:xfrm>
            <a:prstGeom prst="rect">
              <a:avLst/>
            </a:prstGeom>
          </p:spPr>
        </p:pic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0941"/>
              <a:ext cx="1440183" cy="720853"/>
            </a:xfrm>
            <a:prstGeom prst="rect">
              <a:avLst/>
            </a:prstGeom>
          </p:spPr>
        </p:pic>
        <p:pic>
          <p:nvPicPr>
            <p:cNvPr id="31" name="図 3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1" y="5334677"/>
              <a:ext cx="1440181" cy="722375"/>
            </a:xfrm>
            <a:prstGeom prst="rect">
              <a:avLst/>
            </a:prstGeom>
          </p:spPr>
        </p:pic>
      </p:grpSp>
      <p:grpSp>
        <p:nvGrpSpPr>
          <p:cNvPr id="32" name="グループ化 31"/>
          <p:cNvGrpSpPr/>
          <p:nvPr/>
        </p:nvGrpSpPr>
        <p:grpSpPr>
          <a:xfrm>
            <a:off x="6402003" y="1997164"/>
            <a:ext cx="1440182" cy="4094342"/>
            <a:chOff x="3967620" y="1962328"/>
            <a:chExt cx="1440182" cy="4094342"/>
          </a:xfrm>
        </p:grpSpPr>
        <p:pic>
          <p:nvPicPr>
            <p:cNvPr id="33" name="図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40" y="1962328"/>
              <a:ext cx="1437142" cy="720089"/>
            </a:xfrm>
            <a:prstGeom prst="rect">
              <a:avLst/>
            </a:prstGeom>
          </p:spPr>
        </p:pic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3086063"/>
              <a:ext cx="1440182" cy="721612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1322"/>
              <a:ext cx="1440182" cy="720090"/>
            </a:xfrm>
            <a:prstGeom prst="rect">
              <a:avLst/>
            </a:prstGeom>
          </p:spPr>
        </p:pic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5335058"/>
              <a:ext cx="1440182" cy="721612"/>
            </a:xfrm>
            <a:prstGeom prst="rect">
              <a:avLst/>
            </a:prstGeom>
          </p:spPr>
        </p:pic>
      </p:grpSp>
      <p:grpSp>
        <p:nvGrpSpPr>
          <p:cNvPr id="37" name="グループ化 36"/>
          <p:cNvGrpSpPr/>
          <p:nvPr/>
        </p:nvGrpSpPr>
        <p:grpSpPr>
          <a:xfrm>
            <a:off x="1716431" y="1996783"/>
            <a:ext cx="1440183" cy="4095105"/>
            <a:chOff x="3967620" y="1961947"/>
            <a:chExt cx="1440183" cy="4095105"/>
          </a:xfrm>
        </p:grpSpPr>
        <p:pic>
          <p:nvPicPr>
            <p:cNvPr id="38" name="図 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9140" y="1961947"/>
              <a:ext cx="1437142" cy="720851"/>
            </a:xfrm>
            <a:prstGeom prst="rect">
              <a:avLst/>
            </a:prstGeom>
          </p:spPr>
        </p:pic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2" y="3085682"/>
              <a:ext cx="1440179" cy="722375"/>
            </a:xfrm>
            <a:prstGeom prst="rect">
              <a:avLst/>
            </a:prstGeom>
          </p:spPr>
        </p:pic>
        <p:pic>
          <p:nvPicPr>
            <p:cNvPr id="40" name="図 3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0" y="4210941"/>
              <a:ext cx="1440183" cy="720853"/>
            </a:xfrm>
            <a:prstGeom prst="rect">
              <a:avLst/>
            </a:prstGeom>
          </p:spPr>
        </p:pic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622" y="5334677"/>
              <a:ext cx="1440179" cy="722375"/>
            </a:xfrm>
            <a:prstGeom prst="rect">
              <a:avLst/>
            </a:prstGeom>
          </p:spPr>
        </p:pic>
      </p:grpSp>
      <p:graphicFrame>
        <p:nvGraphicFramePr>
          <p:cNvPr id="2" name="オブジェクト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371711"/>
              </p:ext>
            </p:extLst>
          </p:nvPr>
        </p:nvGraphicFramePr>
        <p:xfrm>
          <a:off x="2465688" y="5983257"/>
          <a:ext cx="16208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2" name="パッケージャー シェル オブジェクト" showAsIcon="1" r:id="rId15" imgW="1620360" imgH="364680" progId="Package">
                  <p:embed/>
                </p:oleObj>
              </mc:Choice>
              <mc:Fallback>
                <p:oleObj name="パッケージャー シェル オブジェクト" showAsIcon="1" r:id="rId15" imgW="16203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465688" y="5983257"/>
                        <a:ext cx="16208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6327163"/>
              </p:ext>
            </p:extLst>
          </p:nvPr>
        </p:nvGraphicFramePr>
        <p:xfrm>
          <a:off x="2465688" y="2627013"/>
          <a:ext cx="1620838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3" name="パッケージャー シェル オブジェクト" showAsIcon="1" r:id="rId17" imgW="1620360" imgH="364680" progId="Package">
                  <p:embed/>
                </p:oleObj>
              </mc:Choice>
              <mc:Fallback>
                <p:oleObj name="パッケージャー シェル オブジェクト" showAsIcon="1" r:id="rId17" imgW="16203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465688" y="2627013"/>
                        <a:ext cx="1620838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64348223"/>
              </p:ext>
            </p:extLst>
          </p:nvPr>
        </p:nvGraphicFramePr>
        <p:xfrm>
          <a:off x="2415682" y="3745761"/>
          <a:ext cx="17208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name="パッケージャー シェル オブジェクト" showAsIcon="1" r:id="rId19" imgW="1721160" imgH="364680" progId="Package">
                  <p:embed/>
                </p:oleObj>
              </mc:Choice>
              <mc:Fallback>
                <p:oleObj name="パッケージャー シェル オブジェクト" showAsIcon="1" r:id="rId19" imgW="17211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415682" y="3745761"/>
                        <a:ext cx="17208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7504270"/>
              </p:ext>
            </p:extLst>
          </p:nvPr>
        </p:nvGraphicFramePr>
        <p:xfrm>
          <a:off x="2415682" y="4864509"/>
          <a:ext cx="17208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" name="パッケージャー シェル オブジェクト" showAsIcon="1" r:id="rId21" imgW="1721160" imgH="364680" progId="Package">
                  <p:embed/>
                </p:oleObj>
              </mc:Choice>
              <mc:Fallback>
                <p:oleObj name="パッケージャー シェル オブジェクト" showAsIcon="1" r:id="rId21" imgW="172116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415682" y="4864509"/>
                        <a:ext cx="17208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9352210"/>
              </p:ext>
            </p:extLst>
          </p:nvPr>
        </p:nvGraphicFramePr>
        <p:xfrm>
          <a:off x="4750655" y="5983257"/>
          <a:ext cx="16541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6" name="パッケージャー シェル オブジェクト" showAsIcon="1" r:id="rId23" imgW="1653840" imgH="364680" progId="Package">
                  <p:embed/>
                </p:oleObj>
              </mc:Choice>
              <mc:Fallback>
                <p:oleObj name="パッケージャー シェル オブジェクト" showAsIcon="1" r:id="rId23" imgW="16538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750655" y="5983257"/>
                        <a:ext cx="16541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7522057"/>
              </p:ext>
            </p:extLst>
          </p:nvPr>
        </p:nvGraphicFramePr>
        <p:xfrm>
          <a:off x="4750655" y="2627013"/>
          <a:ext cx="16541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7" name="パッケージャー シェル オブジェクト" showAsIcon="1" r:id="rId25" imgW="1653840" imgH="364680" progId="Package">
                  <p:embed/>
                </p:oleObj>
              </mc:Choice>
              <mc:Fallback>
                <p:oleObj name="パッケージャー シェル オブジェクト" showAsIcon="1" r:id="rId25" imgW="165384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750655" y="2627013"/>
                        <a:ext cx="16541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409464"/>
              </p:ext>
            </p:extLst>
          </p:nvPr>
        </p:nvGraphicFramePr>
        <p:xfrm>
          <a:off x="4699855" y="3745761"/>
          <a:ext cx="17557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8" name="パッケージャー シェル オブジェクト" showAsIcon="1" r:id="rId27" imgW="1755000" imgH="364680" progId="Package">
                  <p:embed/>
                </p:oleObj>
              </mc:Choice>
              <mc:Fallback>
                <p:oleObj name="パッケージャー シェル オブジェクト" showAsIcon="1" r:id="rId27" imgW="17550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699855" y="3745761"/>
                        <a:ext cx="17557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9315701"/>
              </p:ext>
            </p:extLst>
          </p:nvPr>
        </p:nvGraphicFramePr>
        <p:xfrm>
          <a:off x="4699855" y="4864509"/>
          <a:ext cx="17557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9" name="パッケージャー シェル オブジェクト" showAsIcon="1" r:id="rId29" imgW="1755000" imgH="364680" progId="Package">
                  <p:embed/>
                </p:oleObj>
              </mc:Choice>
              <mc:Fallback>
                <p:oleObj name="パッケージャー シェル オブジェクト" showAsIcon="1" r:id="rId29" imgW="175500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4699855" y="4864509"/>
                        <a:ext cx="17557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2132128"/>
              </p:ext>
            </p:extLst>
          </p:nvPr>
        </p:nvGraphicFramePr>
        <p:xfrm>
          <a:off x="7015591" y="3745761"/>
          <a:ext cx="18161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0" name="パッケージャー シェル オブジェクト" showAsIcon="1" r:id="rId31" imgW="1815480" imgH="364680" progId="Package">
                  <p:embed/>
                </p:oleObj>
              </mc:Choice>
              <mc:Fallback>
                <p:oleObj name="パッケージャー シェル オブジェクト" showAsIcon="1" r:id="rId31" imgW="18154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7015591" y="3745761"/>
                        <a:ext cx="18161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6809137"/>
              </p:ext>
            </p:extLst>
          </p:nvPr>
        </p:nvGraphicFramePr>
        <p:xfrm>
          <a:off x="7015591" y="4864509"/>
          <a:ext cx="18161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1" name="パッケージャー シェル オブジェクト" showAsIcon="1" r:id="rId33" imgW="1815480" imgH="364680" progId="Package">
                  <p:embed/>
                </p:oleObj>
              </mc:Choice>
              <mc:Fallback>
                <p:oleObj name="パッケージャー シェル オブジェクト" showAsIcon="1" r:id="rId33" imgW="18154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7015591" y="4864509"/>
                        <a:ext cx="18161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260375"/>
              </p:ext>
            </p:extLst>
          </p:nvPr>
        </p:nvGraphicFramePr>
        <p:xfrm>
          <a:off x="7066391" y="5983257"/>
          <a:ext cx="17145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2" name="パッケージャー シェル オブジェクト" showAsIcon="1" r:id="rId35" imgW="1714680" imgH="364680" progId="Package">
                  <p:embed/>
                </p:oleObj>
              </mc:Choice>
              <mc:Fallback>
                <p:oleObj name="パッケージャー シェル オブジェクト" showAsIcon="1" r:id="rId35" imgW="17146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7066391" y="5983257"/>
                        <a:ext cx="17145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1272857"/>
              </p:ext>
            </p:extLst>
          </p:nvPr>
        </p:nvGraphicFramePr>
        <p:xfrm>
          <a:off x="7066391" y="2627013"/>
          <a:ext cx="171450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3" name="パッケージャー シェル オブジェクト" showAsIcon="1" r:id="rId37" imgW="1714680" imgH="364680" progId="Package">
                  <p:embed/>
                </p:oleObj>
              </mc:Choice>
              <mc:Fallback>
                <p:oleObj name="パッケージャー シェル オブジェクト" showAsIcon="1" r:id="rId37" imgW="1714680" imgH="3646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7066391" y="2627013"/>
                        <a:ext cx="171450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4204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2X2meiYJUeOxhFKzokxsw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1678</TotalTime>
  <Words>69</Words>
  <Application>Microsoft Office PowerPoint</Application>
  <PresentationFormat>画面に合わせる (4:3)</PresentationFormat>
  <Paragraphs>17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Meiryo UI</vt:lpstr>
      <vt:lpstr>ＭＳ Ｐゴシック</vt:lpstr>
      <vt:lpstr>メイリオ</vt:lpstr>
      <vt:lpstr>Arial</vt:lpstr>
      <vt:lpstr>Calibri</vt:lpstr>
      <vt:lpstr>Office テーマ</vt:lpstr>
      <vt:lpstr>パッケージャー シェル オブジェクト</vt:lpstr>
      <vt:lpstr>PowerPoint プレゼンテーション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Kumagai,Haruka 熊谷遥(営業業務部ＳＣＭ－Ｇ)</dc:creator>
  <cp:lastModifiedBy>Shinya 　Takemoto</cp:lastModifiedBy>
  <cp:revision>128</cp:revision>
  <cp:lastPrinted>2017-06-29T12:14:47Z</cp:lastPrinted>
  <dcterms:created xsi:type="dcterms:W3CDTF">2017-06-13T01:38:36Z</dcterms:created>
  <dcterms:modified xsi:type="dcterms:W3CDTF">2017-07-04T12:52:14Z</dcterms:modified>
</cp:coreProperties>
</file>