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9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oleObject" Target="../embeddings/oleObject2.bin"/><Relationship Id="rId26" Type="http://schemas.openxmlformats.org/officeDocument/2006/relationships/oleObject" Target="../embeddings/oleObject6.bin"/><Relationship Id="rId39" Type="http://schemas.openxmlformats.org/officeDocument/2006/relationships/image" Target="../media/image13.wmf"/><Relationship Id="rId3" Type="http://schemas.openxmlformats.org/officeDocument/2006/relationships/image" Target="../media/image14.png"/><Relationship Id="rId21" Type="http://schemas.openxmlformats.org/officeDocument/2006/relationships/image" Target="../media/image4.wmf"/><Relationship Id="rId34" Type="http://schemas.openxmlformats.org/officeDocument/2006/relationships/oleObject" Target="../embeddings/oleObject10.bin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.wmf"/><Relationship Id="rId25" Type="http://schemas.openxmlformats.org/officeDocument/2006/relationships/image" Target="../media/image6.wmf"/><Relationship Id="rId33" Type="http://schemas.openxmlformats.org/officeDocument/2006/relationships/image" Target="../media/image10.wmf"/><Relationship Id="rId38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29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oleObject" Target="../embeddings/oleObject5.bin"/><Relationship Id="rId32" Type="http://schemas.openxmlformats.org/officeDocument/2006/relationships/oleObject" Target="../embeddings/oleObject9.bin"/><Relationship Id="rId37" Type="http://schemas.openxmlformats.org/officeDocument/2006/relationships/image" Target="../media/image12.wm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5.wmf"/><Relationship Id="rId28" Type="http://schemas.openxmlformats.org/officeDocument/2006/relationships/oleObject" Target="../embeddings/oleObject7.bin"/><Relationship Id="rId36" Type="http://schemas.openxmlformats.org/officeDocument/2006/relationships/oleObject" Target="../embeddings/oleObject11.bin"/><Relationship Id="rId10" Type="http://schemas.openxmlformats.org/officeDocument/2006/relationships/image" Target="../media/image21.png"/><Relationship Id="rId19" Type="http://schemas.openxmlformats.org/officeDocument/2006/relationships/image" Target="../media/image3.wmf"/><Relationship Id="rId31" Type="http://schemas.openxmlformats.org/officeDocument/2006/relationships/image" Target="../media/image9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oleObject" Target="../embeddings/oleObject4.bin"/><Relationship Id="rId27" Type="http://schemas.openxmlformats.org/officeDocument/2006/relationships/image" Target="../media/image7.wmf"/><Relationship Id="rId30" Type="http://schemas.openxmlformats.org/officeDocument/2006/relationships/oleObject" Target="../embeddings/oleObject8.bin"/><Relationship Id="rId35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9086" y="139827"/>
            <a:ext cx="795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spc="-1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７．</a:t>
            </a:r>
            <a:r>
              <a:rPr kumimoji="1" lang="en-US" altLang="ja-JP" sz="2800" b="1" spc="-1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RMP</a:t>
            </a:r>
            <a:r>
              <a:rPr lang="ja-JP" altLang="en-US" sz="2800" b="1" spc="-150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マーク（青＋白地）</a:t>
            </a:r>
            <a:r>
              <a:rPr lang="ja-JP" altLang="en-US" sz="2800" b="1" spc="-1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小、カード用　</a:t>
            </a:r>
            <a:r>
              <a:rPr kumimoji="1" lang="ja-JP" altLang="en-US" sz="2000" b="1" spc="-1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黒・濃色背景用</a:t>
            </a:r>
            <a:endParaRPr kumimoji="1" lang="ja-JP" altLang="en-US" sz="2000" b="1" spc="-1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6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688453"/>
              </p:ext>
            </p:extLst>
          </p:nvPr>
        </p:nvGraphicFramePr>
        <p:xfrm>
          <a:off x="345116" y="957272"/>
          <a:ext cx="8388000" cy="546984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89555"/>
                <a:gridCol w="2332815"/>
                <a:gridCol w="2332815"/>
                <a:gridCol w="233281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60000"/>
                            <a:lumOff val="40000"/>
                          </a:schemeClr>
                        </a:gs>
                        <a:gs pos="40000">
                          <a:srgbClr val="002060"/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60000"/>
                            <a:lumOff val="40000"/>
                          </a:schemeClr>
                        </a:gs>
                        <a:gs pos="40000">
                          <a:srgbClr val="002060"/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60000"/>
                            <a:lumOff val="40000"/>
                          </a:schemeClr>
                        </a:gs>
                        <a:gs pos="40000">
                          <a:srgbClr val="002060"/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カード用</a:t>
                      </a:r>
                      <a:endParaRPr kumimoji="1" lang="en-US" altLang="ja-JP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最小サイズ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40000">
                          <a:schemeClr val="accent5">
                            <a:lumMod val="60000"/>
                            <a:lumOff val="40000"/>
                          </a:schemeClr>
                        </a:gs>
                        <a:gs pos="40000">
                          <a:srgbClr val="002060"/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40000">
                          <a:schemeClr val="accent5">
                            <a:lumMod val="40000"/>
                            <a:lumOff val="60000"/>
                          </a:schemeClr>
                        </a:gs>
                        <a:gs pos="40000">
                          <a:schemeClr val="accent5">
                            <a:lumMod val="7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</a:tbl>
          </a:graphicData>
        </a:graphic>
      </p:graphicFrame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1" r="4829" b="8314"/>
          <a:stretch/>
        </p:blipFill>
        <p:spPr>
          <a:xfrm>
            <a:off x="539086" y="983037"/>
            <a:ext cx="1022678" cy="855364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4046001" y="1996783"/>
            <a:ext cx="1440183" cy="4095106"/>
            <a:chOff x="3967620" y="1961947"/>
            <a:chExt cx="1440183" cy="4095106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39" y="1961947"/>
              <a:ext cx="1437144" cy="720852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3085682"/>
              <a:ext cx="1440181" cy="722376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5334677"/>
              <a:ext cx="1440181" cy="722376"/>
            </a:xfrm>
            <a:prstGeom prst="rect">
              <a:avLst/>
            </a:prstGeom>
          </p:spPr>
        </p:pic>
      </p:grpSp>
      <p:grpSp>
        <p:nvGrpSpPr>
          <p:cNvPr id="33" name="グループ化 32"/>
          <p:cNvGrpSpPr/>
          <p:nvPr/>
        </p:nvGrpSpPr>
        <p:grpSpPr>
          <a:xfrm>
            <a:off x="6402003" y="1997164"/>
            <a:ext cx="1440182" cy="4094343"/>
            <a:chOff x="3967620" y="1962328"/>
            <a:chExt cx="1440182" cy="4094343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2328"/>
              <a:ext cx="1437142" cy="7200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3086063"/>
              <a:ext cx="1440182" cy="721613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1322"/>
              <a:ext cx="1440182" cy="720091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5335058"/>
              <a:ext cx="1440182" cy="721613"/>
            </a:xfrm>
            <a:prstGeom prst="rect">
              <a:avLst/>
            </a:prstGeom>
          </p:spPr>
        </p:pic>
      </p:grpSp>
      <p:grpSp>
        <p:nvGrpSpPr>
          <p:cNvPr id="38" name="グループ化 37"/>
          <p:cNvGrpSpPr/>
          <p:nvPr/>
        </p:nvGrpSpPr>
        <p:grpSpPr>
          <a:xfrm>
            <a:off x="1716431" y="1996783"/>
            <a:ext cx="1440183" cy="4095105"/>
            <a:chOff x="3967620" y="1961947"/>
            <a:chExt cx="1440183" cy="4095105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1947"/>
              <a:ext cx="1437142" cy="720852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3085682"/>
              <a:ext cx="1440181" cy="722375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5334677"/>
              <a:ext cx="1440181" cy="722375"/>
            </a:xfrm>
            <a:prstGeom prst="rect">
              <a:avLst/>
            </a:prstGeom>
          </p:spPr>
        </p:pic>
      </p:grp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66741"/>
              </p:ext>
            </p:extLst>
          </p:nvPr>
        </p:nvGraphicFramePr>
        <p:xfrm>
          <a:off x="2556508" y="2627013"/>
          <a:ext cx="1492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パッケージャー シェル オブジェクト" showAsIcon="1" r:id="rId16" imgW="1492560" imgH="364680" progId="Package">
                  <p:embed/>
                </p:oleObj>
              </mc:Choice>
              <mc:Fallback>
                <p:oleObj name="パッケージャー シェル オブジェクト" showAsIcon="1" r:id="rId16" imgW="14925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556508" y="2627013"/>
                        <a:ext cx="1492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685494"/>
              </p:ext>
            </p:extLst>
          </p:nvPr>
        </p:nvGraphicFramePr>
        <p:xfrm>
          <a:off x="2505708" y="3745761"/>
          <a:ext cx="15938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パッケージャー シェル オブジェクト" showAsIcon="1" r:id="rId18" imgW="1593360" imgH="364680" progId="Package">
                  <p:embed/>
                </p:oleObj>
              </mc:Choice>
              <mc:Fallback>
                <p:oleObj name="パッケージャー シェル オブジェクト" showAsIcon="1" r:id="rId18" imgW="15933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505708" y="3745761"/>
                        <a:ext cx="15938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746040"/>
              </p:ext>
            </p:extLst>
          </p:nvPr>
        </p:nvGraphicFramePr>
        <p:xfrm>
          <a:off x="2505708" y="4864509"/>
          <a:ext cx="15938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パッケージャー シェル オブジェクト" showAsIcon="1" r:id="rId20" imgW="1593360" imgH="364680" progId="Package">
                  <p:embed/>
                </p:oleObj>
              </mc:Choice>
              <mc:Fallback>
                <p:oleObj name="パッケージャー シェル オブジェクト" showAsIcon="1" r:id="rId20" imgW="15933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05708" y="4864509"/>
                        <a:ext cx="15938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064035"/>
              </p:ext>
            </p:extLst>
          </p:nvPr>
        </p:nvGraphicFramePr>
        <p:xfrm>
          <a:off x="2556508" y="5983257"/>
          <a:ext cx="1492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パッケージャー シェル オブジェクト" showAsIcon="1" r:id="rId22" imgW="1492560" imgH="364680" progId="Package">
                  <p:embed/>
                </p:oleObj>
              </mc:Choice>
              <mc:Fallback>
                <p:oleObj name="パッケージャー シェル オブジェクト" showAsIcon="1" r:id="rId22" imgW="14925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556508" y="5983257"/>
                        <a:ext cx="1492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808513"/>
              </p:ext>
            </p:extLst>
          </p:nvPr>
        </p:nvGraphicFramePr>
        <p:xfrm>
          <a:off x="4858941" y="5983257"/>
          <a:ext cx="15271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パッケージャー シェル オブジェクト" showAsIcon="1" r:id="rId24" imgW="1526400" imgH="364680" progId="Package">
                  <p:embed/>
                </p:oleObj>
              </mc:Choice>
              <mc:Fallback>
                <p:oleObj name="パッケージャー シェル オブジェクト" showAsIcon="1" r:id="rId24" imgW="15264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858941" y="5983257"/>
                        <a:ext cx="15271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605938"/>
              </p:ext>
            </p:extLst>
          </p:nvPr>
        </p:nvGraphicFramePr>
        <p:xfrm>
          <a:off x="4858941" y="2627013"/>
          <a:ext cx="15271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パッケージャー シェル オブジェクト" showAsIcon="1" r:id="rId26" imgW="1526400" imgH="364680" progId="Package">
                  <p:embed/>
                </p:oleObj>
              </mc:Choice>
              <mc:Fallback>
                <p:oleObj name="パッケージャー シェル オブジェクト" showAsIcon="1" r:id="rId26" imgW="15264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858941" y="2627013"/>
                        <a:ext cx="15271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579677"/>
              </p:ext>
            </p:extLst>
          </p:nvPr>
        </p:nvGraphicFramePr>
        <p:xfrm>
          <a:off x="4808934" y="3745761"/>
          <a:ext cx="16271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0" name="パッケージャー シェル オブジェクト" showAsIcon="1" r:id="rId28" imgW="1627200" imgH="364680" progId="Package">
                  <p:embed/>
                </p:oleObj>
              </mc:Choice>
              <mc:Fallback>
                <p:oleObj name="パッケージャー シェル オブジェクト" showAsIcon="1" r:id="rId28" imgW="16272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808934" y="3745761"/>
                        <a:ext cx="16271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138938"/>
              </p:ext>
            </p:extLst>
          </p:nvPr>
        </p:nvGraphicFramePr>
        <p:xfrm>
          <a:off x="4808934" y="4864509"/>
          <a:ext cx="16271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パッケージャー シェル オブジェクト" showAsIcon="1" r:id="rId30" imgW="1627200" imgH="364680" progId="Package">
                  <p:embed/>
                </p:oleObj>
              </mc:Choice>
              <mc:Fallback>
                <p:oleObj name="パッケージャー シェル オブジェクト" showAsIcon="1" r:id="rId30" imgW="16272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4808934" y="4864509"/>
                        <a:ext cx="16271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904685"/>
              </p:ext>
            </p:extLst>
          </p:nvPr>
        </p:nvGraphicFramePr>
        <p:xfrm>
          <a:off x="7120619" y="2627013"/>
          <a:ext cx="15875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パッケージャー シェル オブジェクト" showAsIcon="1" r:id="rId32" imgW="1586880" imgH="364680" progId="Package">
                  <p:embed/>
                </p:oleObj>
              </mc:Choice>
              <mc:Fallback>
                <p:oleObj name="パッケージャー シェル オブジェクト" showAsIcon="1" r:id="rId32" imgW="15868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120619" y="2627013"/>
                        <a:ext cx="15875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363946"/>
              </p:ext>
            </p:extLst>
          </p:nvPr>
        </p:nvGraphicFramePr>
        <p:xfrm>
          <a:off x="7070613" y="3745761"/>
          <a:ext cx="16875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パッケージャー シェル オブジェクト" showAsIcon="1" r:id="rId34" imgW="1687680" imgH="364680" progId="Package">
                  <p:embed/>
                </p:oleObj>
              </mc:Choice>
              <mc:Fallback>
                <p:oleObj name="パッケージャー シェル オブジェクト" showAsIcon="1" r:id="rId34" imgW="1687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070613" y="3745761"/>
                        <a:ext cx="16875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985642"/>
              </p:ext>
            </p:extLst>
          </p:nvPr>
        </p:nvGraphicFramePr>
        <p:xfrm>
          <a:off x="7070613" y="4864509"/>
          <a:ext cx="16875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4" name="パッケージャー シェル オブジェクト" showAsIcon="1" r:id="rId36" imgW="1687680" imgH="364680" progId="Package">
                  <p:embed/>
                </p:oleObj>
              </mc:Choice>
              <mc:Fallback>
                <p:oleObj name="パッケージャー シェル オブジェクト" showAsIcon="1" r:id="rId36" imgW="1687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7070613" y="4864509"/>
                        <a:ext cx="16875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89565"/>
              </p:ext>
            </p:extLst>
          </p:nvPr>
        </p:nvGraphicFramePr>
        <p:xfrm>
          <a:off x="7120619" y="5983257"/>
          <a:ext cx="15875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5" name="パッケージャー シェル オブジェクト" showAsIcon="1" r:id="rId38" imgW="1586880" imgH="364680" progId="Package">
                  <p:embed/>
                </p:oleObj>
              </mc:Choice>
              <mc:Fallback>
                <p:oleObj name="パッケージャー シェル オブジェクト" showAsIcon="1" r:id="rId38" imgW="15868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120619" y="5983257"/>
                        <a:ext cx="15875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05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</TotalTime>
  <Words>69</Words>
  <Application>Microsoft Office PowerPoint</Application>
  <PresentationFormat>画面に合わせる (4:3)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Kumagai,Haruka 熊谷遥(営業業務部ＳＣＭ－Ｇ)</cp:lastModifiedBy>
  <cp:revision>126</cp:revision>
  <cp:lastPrinted>2017-06-29T12:14:47Z</cp:lastPrinted>
  <dcterms:created xsi:type="dcterms:W3CDTF">2017-06-13T01:38:36Z</dcterms:created>
  <dcterms:modified xsi:type="dcterms:W3CDTF">2017-07-03T04:30:19Z</dcterms:modified>
</cp:coreProperties>
</file>