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51"/>
  </p:notesMasterIdLst>
  <p:sldIdLst>
    <p:sldId id="14938" r:id="rId2"/>
    <p:sldId id="14941" r:id="rId3"/>
    <p:sldId id="15001" r:id="rId4"/>
    <p:sldId id="14982" r:id="rId5"/>
    <p:sldId id="14939" r:id="rId6"/>
    <p:sldId id="14983" r:id="rId7"/>
    <p:sldId id="14945" r:id="rId8"/>
    <p:sldId id="14946" r:id="rId9"/>
    <p:sldId id="14947" r:id="rId10"/>
    <p:sldId id="14948" r:id="rId11"/>
    <p:sldId id="14949" r:id="rId12"/>
    <p:sldId id="14950" r:id="rId13"/>
    <p:sldId id="14951" r:id="rId14"/>
    <p:sldId id="14952" r:id="rId15"/>
    <p:sldId id="14953" r:id="rId16"/>
    <p:sldId id="14954" r:id="rId17"/>
    <p:sldId id="14956" r:id="rId18"/>
    <p:sldId id="14958" r:id="rId19"/>
    <p:sldId id="14955" r:id="rId20"/>
    <p:sldId id="14991" r:id="rId21"/>
    <p:sldId id="14994" r:id="rId22"/>
    <p:sldId id="14961" r:id="rId23"/>
    <p:sldId id="14962" r:id="rId24"/>
    <p:sldId id="14963" r:id="rId25"/>
    <p:sldId id="14964" r:id="rId26"/>
    <p:sldId id="14965" r:id="rId27"/>
    <p:sldId id="14966" r:id="rId28"/>
    <p:sldId id="14967" r:id="rId29"/>
    <p:sldId id="14969" r:id="rId30"/>
    <p:sldId id="14971" r:id="rId31"/>
    <p:sldId id="14972" r:id="rId32"/>
    <p:sldId id="14973" r:id="rId33"/>
    <p:sldId id="14974" r:id="rId34"/>
    <p:sldId id="14997" r:id="rId35"/>
    <p:sldId id="15000" r:id="rId36"/>
    <p:sldId id="14992" r:id="rId37"/>
    <p:sldId id="14993" r:id="rId38"/>
    <p:sldId id="14986" r:id="rId39"/>
    <p:sldId id="14981" r:id="rId40"/>
    <p:sldId id="14980" r:id="rId41"/>
    <p:sldId id="14943" r:id="rId42"/>
    <p:sldId id="14976" r:id="rId43"/>
    <p:sldId id="14942" r:id="rId44"/>
    <p:sldId id="14987" r:id="rId45"/>
    <p:sldId id="14995" r:id="rId46"/>
    <p:sldId id="14996" r:id="rId47"/>
    <p:sldId id="14998" r:id="rId48"/>
    <p:sldId id="14999" r:id="rId49"/>
    <p:sldId id="15002" r:id="rId50"/>
  </p:sldIdLst>
  <p:sldSz cx="12192000" cy="6858000"/>
  <p:notesSz cx="6858000" cy="9144000"/>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extLst>
    <p:ext uri="{521415D9-36F7-43E2-AB2F-B90AF26B5E84}">
      <p14:sectionLst xmlns:p14="http://schemas.microsoft.com/office/powerpoint/2010/main">
        <p14:section name="イントロダクション" id="{A6BA2685-AAB4-4A46-BB13-BDE3925F3C18}">
          <p14:sldIdLst>
            <p14:sldId id="14938"/>
            <p14:sldId id="14941"/>
            <p14:sldId id="15001"/>
            <p14:sldId id="14982"/>
            <p14:sldId id="14939"/>
          </p14:sldIdLst>
        </p14:section>
        <p14:section name="Ⅰ.基本的な事項" id="{F1CFA4A3-EAA1-4260-A142-545913C4E8F5}">
          <p14:sldIdLst>
            <p14:sldId id="14983"/>
          </p14:sldIdLst>
        </p14:section>
        <p14:section name="Ⅰ-1(1)  ER/ES指針" id="{CC0A898C-6148-4596-AD77-757FA3841B3F}">
          <p14:sldIdLst>
            <p14:sldId id="14945"/>
            <p14:sldId id="14946"/>
            <p14:sldId id="14947"/>
            <p14:sldId id="14948"/>
            <p14:sldId id="14949"/>
            <p14:sldId id="14950"/>
            <p14:sldId id="14951"/>
            <p14:sldId id="14952"/>
            <p14:sldId id="14953"/>
            <p14:sldId id="14954"/>
          </p14:sldIdLst>
        </p14:section>
        <p14:section name="Ⅰ-1(2)  電子署名利用のための要件" id="{40FF0F5E-ACF3-4043-8C69-2D4CCE8B9F38}">
          <p14:sldIdLst>
            <p14:sldId id="14956"/>
            <p14:sldId id="14958"/>
            <p14:sldId id="14955"/>
          </p14:sldIdLst>
        </p14:section>
        <p14:section name="Ⅰ-1(3)  組織・体制・教育" id="{D9FE9EEA-C3C0-4911-9479-FF7FC0BF9FF2}">
          <p14:sldIdLst>
            <p14:sldId id="14991"/>
          </p14:sldIdLst>
        </p14:section>
        <p14:section name="Ⅰ-2(1)  CSVとは" id="{C7A45925-123A-415B-98A5-1D43E48E243E}">
          <p14:sldIdLst>
            <p14:sldId id="14994"/>
            <p14:sldId id="14961"/>
            <p14:sldId id="14962"/>
            <p14:sldId id="14963"/>
            <p14:sldId id="14964"/>
          </p14:sldIdLst>
        </p14:section>
        <p14:section name="Ⅰ-2(2) 計画策定段階" id="{E9C44B3A-027E-4EB9-8CCC-92A656FC7E4A}">
          <p14:sldIdLst>
            <p14:sldId id="14965"/>
            <p14:sldId id="14966"/>
            <p14:sldId id="14967"/>
          </p14:sldIdLst>
        </p14:section>
        <p14:section name="Ⅰ-2(3) 仕様検討段階" id="{3CD440B9-44D5-4D61-B43A-3C4BA6F944ED}">
          <p14:sldIdLst>
            <p14:sldId id="14969"/>
          </p14:sldIdLst>
        </p14:section>
        <p14:section name="Ⅰ-2(4) テスト" id="{DF5FA87F-ADCA-4B66-A5A0-4141C0CB39DD}">
          <p14:sldIdLst>
            <p14:sldId id="14971"/>
          </p14:sldIdLst>
        </p14:section>
        <p14:section name="Ⅰ-2(5) トレーサビリティ" id="{14DB0F68-5467-4096-A43B-9163F352C4A3}">
          <p14:sldIdLst>
            <p14:sldId id="14972"/>
          </p14:sldIdLst>
        </p14:section>
        <p14:section name="Ⅰ-2(6) 運用段階" id="{D13DCC7E-49FE-4FBA-9B04-DAE51847FB5C}">
          <p14:sldIdLst>
            <p14:sldId id="14973"/>
            <p14:sldId id="14974"/>
          </p14:sldIdLst>
        </p14:section>
        <p14:section name="Ⅰ-2(7) データ出力" id="{07726104-7E26-4A7D-B377-CD72AE09A211}">
          <p14:sldIdLst>
            <p14:sldId id="14997"/>
          </p14:sldIdLst>
        </p14:section>
        <p14:section name="Ⅰ-2(8) コンピュータ化システム利用終了" id="{FAC7E032-A762-4030-9E5A-7892146E6711}">
          <p14:sldIdLst>
            <p14:sldId id="15000"/>
          </p14:sldIdLst>
        </p14:section>
        <p14:section name="Ⅰ-2(9) 全般" id="{E1031582-8549-4F08-A3E4-3E171E3C9085}">
          <p14:sldIdLst>
            <p14:sldId id="14992"/>
            <p14:sldId id="14993"/>
          </p14:sldIdLst>
        </p14:section>
        <p14:section name="Ⅱ.CSV活動の各段階で求められること" id="{894A88B0-640C-4264-B896-BAC72CA7F6EE}">
          <p14:sldIdLst>
            <p14:sldId id="14986"/>
            <p14:sldId id="14981"/>
            <p14:sldId id="14980"/>
            <p14:sldId id="14943"/>
            <p14:sldId id="14976"/>
          </p14:sldIdLst>
        </p14:section>
        <p14:section name="（5）CSVと作成者" id="{6429874D-17BF-42D3-81F6-0BE2448CE1B7}">
          <p14:sldIdLst>
            <p14:sldId id="14942"/>
          </p14:sldIdLst>
        </p14:section>
        <p14:section name="（6）ベンダーへの要求事項" id="{DF939FE2-2A2F-49E0-BB43-335038702ACF}">
          <p14:sldIdLst>
            <p14:sldId id="14987"/>
            <p14:sldId id="14995"/>
            <p14:sldId id="14996"/>
            <p14:sldId id="14998"/>
            <p14:sldId id="14999"/>
            <p14:sldId id="1500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0066FF"/>
    <a:srgbClr val="CCFFCC"/>
    <a:srgbClr val="99CCFF"/>
    <a:srgbClr val="FFFF99"/>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8" autoAdjust="0"/>
    <p:restoredTop sz="90687" autoAdjust="0"/>
  </p:normalViewPr>
  <p:slideViewPr>
    <p:cSldViewPr>
      <p:cViewPr varScale="1">
        <p:scale>
          <a:sx n="58" d="100"/>
          <a:sy n="58" d="100"/>
        </p:scale>
        <p:origin x="922" y="48"/>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8/10/relationships/authors" Target="author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C375A1-F359-40A6-8EA1-D4B7C409C5E3}" type="doc">
      <dgm:prSet loTypeId="urn:microsoft.com/office/officeart/2008/layout/LinedList" loCatId="list" qsTypeId="urn:microsoft.com/office/officeart/2005/8/quickstyle/simple1" qsCatId="simple" csTypeId="urn:microsoft.com/office/officeart/2005/8/colors/accent2_2" csCatId="accent2" phldr="1"/>
      <dgm:spPr/>
      <dgm:t>
        <a:bodyPr/>
        <a:lstStyle/>
        <a:p>
          <a:endParaRPr lang="en-US"/>
        </a:p>
      </dgm:t>
    </dgm:pt>
    <dgm:pt modelId="{565E2FD6-A84A-440E-947D-A79DD48395E4}">
      <dgm:prSet/>
      <dgm:spPr/>
      <dgm:t>
        <a:bodyPr/>
        <a:lstStyle/>
        <a:p>
          <a:r>
            <a:rPr kumimoji="1" lang="ja-JP" dirty="0"/>
            <a:t>ユーザ</a:t>
          </a:r>
          <a:r>
            <a:rPr kumimoji="1" lang="ja-JP" altLang="en-US" dirty="0"/>
            <a:t>ー</a:t>
          </a:r>
          <a:r>
            <a:rPr kumimoji="1" lang="ja-JP" dirty="0"/>
            <a:t>要求仕様書（</a:t>
          </a:r>
          <a:r>
            <a:rPr lang="en-US" dirty="0"/>
            <a:t>URS)</a:t>
          </a:r>
        </a:p>
      </dgm:t>
    </dgm:pt>
    <dgm:pt modelId="{BFF705B6-C67C-4E78-A0B1-119E2A960862}" type="parTrans" cxnId="{414F8F1D-5C06-43FC-B033-4DE846CDB754}">
      <dgm:prSet/>
      <dgm:spPr/>
      <dgm:t>
        <a:bodyPr/>
        <a:lstStyle/>
        <a:p>
          <a:endParaRPr lang="en-US"/>
        </a:p>
      </dgm:t>
    </dgm:pt>
    <dgm:pt modelId="{91688B7E-BBA6-44CE-9A07-DDA76157C112}" type="sibTrans" cxnId="{414F8F1D-5C06-43FC-B033-4DE846CDB754}">
      <dgm:prSet/>
      <dgm:spPr/>
      <dgm:t>
        <a:bodyPr/>
        <a:lstStyle/>
        <a:p>
          <a:endParaRPr lang="en-US"/>
        </a:p>
      </dgm:t>
    </dgm:pt>
    <dgm:pt modelId="{1FD60061-792C-459F-BCD2-3487379CB7CC}">
      <dgm:prSet/>
      <dgm:spPr/>
      <dgm:t>
        <a:bodyPr/>
        <a:lstStyle/>
        <a:p>
          <a:r>
            <a:rPr lang="ja-JP"/>
            <a:t>バリデーション計画書・報告書</a:t>
          </a:r>
          <a:endParaRPr lang="en-US"/>
        </a:p>
      </dgm:t>
    </dgm:pt>
    <dgm:pt modelId="{8578419F-842C-4095-A03F-F3BCBC3AE63A}" type="parTrans" cxnId="{833FB1B7-529B-4753-B6EA-CAF569386523}">
      <dgm:prSet/>
      <dgm:spPr/>
      <dgm:t>
        <a:bodyPr/>
        <a:lstStyle/>
        <a:p>
          <a:endParaRPr lang="en-US"/>
        </a:p>
      </dgm:t>
    </dgm:pt>
    <dgm:pt modelId="{2BCCBBF6-45C8-4313-BD44-AE0523425523}" type="sibTrans" cxnId="{833FB1B7-529B-4753-B6EA-CAF569386523}">
      <dgm:prSet/>
      <dgm:spPr/>
      <dgm:t>
        <a:bodyPr/>
        <a:lstStyle/>
        <a:p>
          <a:endParaRPr lang="en-US"/>
        </a:p>
      </dgm:t>
    </dgm:pt>
    <dgm:pt modelId="{4CFD06C3-4941-4478-8EF3-4D0C90055835}">
      <dgm:prSet/>
      <dgm:spPr/>
      <dgm:t>
        <a:bodyPr/>
        <a:lstStyle/>
        <a:p>
          <a:r>
            <a:rPr lang="ja-JP" dirty="0"/>
            <a:t>機能仕様書（</a:t>
          </a:r>
          <a:r>
            <a:rPr lang="en-US" dirty="0"/>
            <a:t>FS</a:t>
          </a:r>
          <a:r>
            <a:rPr lang="ja-JP" dirty="0"/>
            <a:t>）</a:t>
          </a:r>
          <a:endParaRPr lang="en-US" dirty="0"/>
        </a:p>
      </dgm:t>
    </dgm:pt>
    <dgm:pt modelId="{77CBF124-1A60-405E-8524-13FF219EED7D}" type="parTrans" cxnId="{E0FACE61-E098-450A-9BF2-1560836A2D5C}">
      <dgm:prSet/>
      <dgm:spPr/>
      <dgm:t>
        <a:bodyPr/>
        <a:lstStyle/>
        <a:p>
          <a:endParaRPr lang="en-US"/>
        </a:p>
      </dgm:t>
    </dgm:pt>
    <dgm:pt modelId="{198D9CD1-8D29-404A-A8FF-A4F82B0B7FA5}" type="sibTrans" cxnId="{E0FACE61-E098-450A-9BF2-1560836A2D5C}">
      <dgm:prSet/>
      <dgm:spPr/>
      <dgm:t>
        <a:bodyPr/>
        <a:lstStyle/>
        <a:p>
          <a:endParaRPr lang="en-US"/>
        </a:p>
      </dgm:t>
    </dgm:pt>
    <dgm:pt modelId="{57BBF3A3-F2B3-4052-B81B-FA6E7423CD30}">
      <dgm:prSet/>
      <dgm:spPr/>
      <dgm:t>
        <a:bodyPr/>
        <a:lstStyle/>
        <a:p>
          <a:r>
            <a:rPr lang="ja-JP" dirty="0"/>
            <a:t>構成設定</a:t>
          </a:r>
          <a:r>
            <a:rPr lang="ja-JP" altLang="en-US" dirty="0">
              <a:solidFill>
                <a:schemeClr val="tx1"/>
              </a:solidFill>
            </a:rPr>
            <a:t>仕様</a:t>
          </a:r>
          <a:r>
            <a:rPr lang="ja-JP" dirty="0"/>
            <a:t>書（</a:t>
          </a:r>
          <a:r>
            <a:rPr lang="en-US" dirty="0"/>
            <a:t>CS</a:t>
          </a:r>
          <a:r>
            <a:rPr lang="ja-JP" dirty="0"/>
            <a:t>）</a:t>
          </a:r>
          <a:endParaRPr lang="en-US" dirty="0"/>
        </a:p>
      </dgm:t>
    </dgm:pt>
    <dgm:pt modelId="{60034031-9027-443B-8A39-31EBE3E753E2}" type="parTrans" cxnId="{29A6DB72-40FC-4747-BD3D-BA0E8A68AADB}">
      <dgm:prSet/>
      <dgm:spPr/>
      <dgm:t>
        <a:bodyPr/>
        <a:lstStyle/>
        <a:p>
          <a:endParaRPr lang="en-US"/>
        </a:p>
      </dgm:t>
    </dgm:pt>
    <dgm:pt modelId="{C4550516-BDF6-4E09-9593-60ED43ACAB1C}" type="sibTrans" cxnId="{29A6DB72-40FC-4747-BD3D-BA0E8A68AADB}">
      <dgm:prSet/>
      <dgm:spPr/>
      <dgm:t>
        <a:bodyPr/>
        <a:lstStyle/>
        <a:p>
          <a:endParaRPr lang="en-US"/>
        </a:p>
      </dgm:t>
    </dgm:pt>
    <dgm:pt modelId="{04DD8B87-2906-4699-96C1-10B9C698C16D}">
      <dgm:prSet/>
      <dgm:spPr/>
      <dgm:t>
        <a:bodyPr/>
        <a:lstStyle/>
        <a:p>
          <a:r>
            <a:rPr lang="ja-JP"/>
            <a:t>テスト文書</a:t>
          </a:r>
          <a:endParaRPr lang="en-US"/>
        </a:p>
      </dgm:t>
    </dgm:pt>
    <dgm:pt modelId="{28D53CAB-5D78-4B47-AF96-826C0FC32C45}" type="parTrans" cxnId="{5988657E-2CE4-4F3E-9604-6EB1EFFC327B}">
      <dgm:prSet/>
      <dgm:spPr/>
      <dgm:t>
        <a:bodyPr/>
        <a:lstStyle/>
        <a:p>
          <a:endParaRPr lang="en-US"/>
        </a:p>
      </dgm:t>
    </dgm:pt>
    <dgm:pt modelId="{18F23385-2DAD-4B7E-B503-15765CF57295}" type="sibTrans" cxnId="{5988657E-2CE4-4F3E-9604-6EB1EFFC327B}">
      <dgm:prSet/>
      <dgm:spPr/>
      <dgm:t>
        <a:bodyPr/>
        <a:lstStyle/>
        <a:p>
          <a:endParaRPr lang="en-US"/>
        </a:p>
      </dgm:t>
    </dgm:pt>
    <dgm:pt modelId="{CD45C348-6ED6-4CDB-9AFF-B75B689F57ED}">
      <dgm:prSet/>
      <dgm:spPr/>
      <dgm:t>
        <a:bodyPr/>
        <a:lstStyle/>
        <a:p>
          <a:r>
            <a:rPr lang="ja-JP"/>
            <a:t>トレーサビリティマトリクス</a:t>
          </a:r>
          <a:endParaRPr lang="en-US"/>
        </a:p>
      </dgm:t>
    </dgm:pt>
    <dgm:pt modelId="{7D8FA900-8F6B-4A2C-97EC-BB8775A2120C}" type="parTrans" cxnId="{E904092F-1B55-4A95-A511-8954F1ED9859}">
      <dgm:prSet/>
      <dgm:spPr/>
      <dgm:t>
        <a:bodyPr/>
        <a:lstStyle/>
        <a:p>
          <a:endParaRPr lang="en-US"/>
        </a:p>
      </dgm:t>
    </dgm:pt>
    <dgm:pt modelId="{AE43ADDC-93F3-4D61-BA59-D77E3EE3BC98}" type="sibTrans" cxnId="{E904092F-1B55-4A95-A511-8954F1ED9859}">
      <dgm:prSet/>
      <dgm:spPr/>
      <dgm:t>
        <a:bodyPr/>
        <a:lstStyle/>
        <a:p>
          <a:endParaRPr lang="en-US"/>
        </a:p>
      </dgm:t>
    </dgm:pt>
    <dgm:pt modelId="{60F874F2-C871-4DC6-8B90-A4E3AADA1EB3}">
      <dgm:prSet/>
      <dgm:spPr/>
      <dgm:t>
        <a:bodyPr/>
        <a:lstStyle/>
        <a:p>
          <a:r>
            <a:rPr lang="ja-JP"/>
            <a:t>運用手順書</a:t>
          </a:r>
          <a:endParaRPr lang="en-US"/>
        </a:p>
      </dgm:t>
    </dgm:pt>
    <dgm:pt modelId="{DB11AD19-30A0-478A-92C0-24E21C9FA32B}" type="parTrans" cxnId="{DD1CADC3-79C8-4A07-8BC7-7EAD663399D6}">
      <dgm:prSet/>
      <dgm:spPr/>
      <dgm:t>
        <a:bodyPr/>
        <a:lstStyle/>
        <a:p>
          <a:endParaRPr lang="en-US"/>
        </a:p>
      </dgm:t>
    </dgm:pt>
    <dgm:pt modelId="{28D7F460-7F16-4089-AD87-148A6898430B}" type="sibTrans" cxnId="{DD1CADC3-79C8-4A07-8BC7-7EAD663399D6}">
      <dgm:prSet/>
      <dgm:spPr/>
      <dgm:t>
        <a:bodyPr/>
        <a:lstStyle/>
        <a:p>
          <a:endParaRPr lang="en-US"/>
        </a:p>
      </dgm:t>
    </dgm:pt>
    <dgm:pt modelId="{2581EC73-2164-4D59-BB6B-439B183C3BDA}">
      <dgm:prSet/>
      <dgm:spPr/>
      <dgm:t>
        <a:bodyPr/>
        <a:lstStyle/>
        <a:p>
          <a:r>
            <a:rPr lang="ja-JP"/>
            <a:t>リスクアセスメント</a:t>
          </a:r>
          <a:endParaRPr lang="en-US"/>
        </a:p>
      </dgm:t>
    </dgm:pt>
    <dgm:pt modelId="{21F1F989-55D6-4982-89D4-3C700E735D57}" type="parTrans" cxnId="{2ADFD35D-2140-49C4-A544-C1A9AA8C1369}">
      <dgm:prSet/>
      <dgm:spPr/>
      <dgm:t>
        <a:bodyPr/>
        <a:lstStyle/>
        <a:p>
          <a:endParaRPr lang="en-US"/>
        </a:p>
      </dgm:t>
    </dgm:pt>
    <dgm:pt modelId="{A0B0D851-2F7C-465D-982B-5341635BE08E}" type="sibTrans" cxnId="{2ADFD35D-2140-49C4-A544-C1A9AA8C1369}">
      <dgm:prSet/>
      <dgm:spPr/>
      <dgm:t>
        <a:bodyPr/>
        <a:lstStyle/>
        <a:p>
          <a:endParaRPr lang="en-US"/>
        </a:p>
      </dgm:t>
    </dgm:pt>
    <dgm:pt modelId="{30431E77-460D-41EA-A126-EDE5E0DD1A16}">
      <dgm:prSet/>
      <dgm:spPr/>
      <dgm:t>
        <a:bodyPr/>
        <a:lstStyle/>
        <a:p>
          <a:r>
            <a:rPr lang="ja-JP"/>
            <a:t>変更管理記録</a:t>
          </a:r>
          <a:endParaRPr lang="en-US"/>
        </a:p>
      </dgm:t>
    </dgm:pt>
    <dgm:pt modelId="{332662D1-D015-4797-BE8F-225357FDB8C6}" type="parTrans" cxnId="{FFDC27D4-BA92-4F4C-833E-588730A9CFB5}">
      <dgm:prSet/>
      <dgm:spPr/>
      <dgm:t>
        <a:bodyPr/>
        <a:lstStyle/>
        <a:p>
          <a:endParaRPr lang="en-US"/>
        </a:p>
      </dgm:t>
    </dgm:pt>
    <dgm:pt modelId="{DFE9582D-2D0E-4039-9E0E-AAC810E5D128}" type="sibTrans" cxnId="{FFDC27D4-BA92-4F4C-833E-588730A9CFB5}">
      <dgm:prSet/>
      <dgm:spPr/>
      <dgm:t>
        <a:bodyPr/>
        <a:lstStyle/>
        <a:p>
          <a:endParaRPr lang="en-US"/>
        </a:p>
      </dgm:t>
    </dgm:pt>
    <dgm:pt modelId="{DEB97E8B-CED9-4816-9D27-0DC4F4561473}">
      <dgm:prSet/>
      <dgm:spPr/>
      <dgm:t>
        <a:bodyPr/>
        <a:lstStyle/>
        <a:p>
          <a:r>
            <a:rPr lang="ja-JP"/>
            <a:t>その他</a:t>
          </a:r>
          <a:endParaRPr lang="en-US"/>
        </a:p>
      </dgm:t>
    </dgm:pt>
    <dgm:pt modelId="{E4B7B470-BE46-4340-B0F9-D38AD4F2F983}" type="parTrans" cxnId="{CCC947DC-F4FE-453C-8B68-787B17E8DA07}">
      <dgm:prSet/>
      <dgm:spPr/>
      <dgm:t>
        <a:bodyPr/>
        <a:lstStyle/>
        <a:p>
          <a:endParaRPr lang="en-US"/>
        </a:p>
      </dgm:t>
    </dgm:pt>
    <dgm:pt modelId="{4C5C77DF-960B-4EF2-8D37-1288E116D874}" type="sibTrans" cxnId="{CCC947DC-F4FE-453C-8B68-787B17E8DA07}">
      <dgm:prSet/>
      <dgm:spPr/>
      <dgm:t>
        <a:bodyPr/>
        <a:lstStyle/>
        <a:p>
          <a:endParaRPr lang="en-US"/>
        </a:p>
      </dgm:t>
    </dgm:pt>
    <dgm:pt modelId="{094A27F6-EBBF-45AB-94E8-C57C73080562}" type="pres">
      <dgm:prSet presAssocID="{38C375A1-F359-40A6-8EA1-D4B7C409C5E3}" presName="vert0" presStyleCnt="0">
        <dgm:presLayoutVars>
          <dgm:dir/>
          <dgm:animOne val="branch"/>
          <dgm:animLvl val="lvl"/>
        </dgm:presLayoutVars>
      </dgm:prSet>
      <dgm:spPr/>
    </dgm:pt>
    <dgm:pt modelId="{86619BE8-E29B-41F8-B6D4-7D452A7E6A0F}" type="pres">
      <dgm:prSet presAssocID="{565E2FD6-A84A-440E-947D-A79DD48395E4}" presName="thickLine" presStyleLbl="alignNode1" presStyleIdx="0" presStyleCnt="10"/>
      <dgm:spPr/>
    </dgm:pt>
    <dgm:pt modelId="{2CED617A-0FD6-4085-BA45-2FC30E9B1575}" type="pres">
      <dgm:prSet presAssocID="{565E2FD6-A84A-440E-947D-A79DD48395E4}" presName="horz1" presStyleCnt="0"/>
      <dgm:spPr/>
    </dgm:pt>
    <dgm:pt modelId="{9A340885-20EB-4884-BD1C-77D09723E37E}" type="pres">
      <dgm:prSet presAssocID="{565E2FD6-A84A-440E-947D-A79DD48395E4}" presName="tx1" presStyleLbl="revTx" presStyleIdx="0" presStyleCnt="10"/>
      <dgm:spPr/>
    </dgm:pt>
    <dgm:pt modelId="{800B5507-D720-4C44-A033-089F013A9D9E}" type="pres">
      <dgm:prSet presAssocID="{565E2FD6-A84A-440E-947D-A79DD48395E4}" presName="vert1" presStyleCnt="0"/>
      <dgm:spPr/>
    </dgm:pt>
    <dgm:pt modelId="{729667C0-3FD8-409A-827A-875898FD73FF}" type="pres">
      <dgm:prSet presAssocID="{1FD60061-792C-459F-BCD2-3487379CB7CC}" presName="thickLine" presStyleLbl="alignNode1" presStyleIdx="1" presStyleCnt="10"/>
      <dgm:spPr/>
    </dgm:pt>
    <dgm:pt modelId="{7DB173A2-8EB3-4C32-BFC9-D67529E88E58}" type="pres">
      <dgm:prSet presAssocID="{1FD60061-792C-459F-BCD2-3487379CB7CC}" presName="horz1" presStyleCnt="0"/>
      <dgm:spPr/>
    </dgm:pt>
    <dgm:pt modelId="{0A6E35A7-6DDE-47FC-9D38-D65AE6DBD758}" type="pres">
      <dgm:prSet presAssocID="{1FD60061-792C-459F-BCD2-3487379CB7CC}" presName="tx1" presStyleLbl="revTx" presStyleIdx="1" presStyleCnt="10"/>
      <dgm:spPr/>
    </dgm:pt>
    <dgm:pt modelId="{9345F64A-94A4-45D6-8A0B-37D633592ED5}" type="pres">
      <dgm:prSet presAssocID="{1FD60061-792C-459F-BCD2-3487379CB7CC}" presName="vert1" presStyleCnt="0"/>
      <dgm:spPr/>
    </dgm:pt>
    <dgm:pt modelId="{57D97727-666D-4879-8485-399162F4B154}" type="pres">
      <dgm:prSet presAssocID="{4CFD06C3-4941-4478-8EF3-4D0C90055835}" presName="thickLine" presStyleLbl="alignNode1" presStyleIdx="2" presStyleCnt="10"/>
      <dgm:spPr/>
    </dgm:pt>
    <dgm:pt modelId="{8056B343-0324-410F-BCB2-BD36FF09097F}" type="pres">
      <dgm:prSet presAssocID="{4CFD06C3-4941-4478-8EF3-4D0C90055835}" presName="horz1" presStyleCnt="0"/>
      <dgm:spPr/>
    </dgm:pt>
    <dgm:pt modelId="{3B8787C3-292A-43AF-98A7-505878CC025C}" type="pres">
      <dgm:prSet presAssocID="{4CFD06C3-4941-4478-8EF3-4D0C90055835}" presName="tx1" presStyleLbl="revTx" presStyleIdx="2" presStyleCnt="10"/>
      <dgm:spPr/>
    </dgm:pt>
    <dgm:pt modelId="{8CAE23D7-E229-4CB8-BAF0-E4189A005074}" type="pres">
      <dgm:prSet presAssocID="{4CFD06C3-4941-4478-8EF3-4D0C90055835}" presName="vert1" presStyleCnt="0"/>
      <dgm:spPr/>
    </dgm:pt>
    <dgm:pt modelId="{D9A29E34-ADB7-4994-958E-C264A0388726}" type="pres">
      <dgm:prSet presAssocID="{57BBF3A3-F2B3-4052-B81B-FA6E7423CD30}" presName="thickLine" presStyleLbl="alignNode1" presStyleIdx="3" presStyleCnt="10"/>
      <dgm:spPr/>
    </dgm:pt>
    <dgm:pt modelId="{670DB79D-E691-4994-B26E-24E2EF89FE69}" type="pres">
      <dgm:prSet presAssocID="{57BBF3A3-F2B3-4052-B81B-FA6E7423CD30}" presName="horz1" presStyleCnt="0"/>
      <dgm:spPr/>
    </dgm:pt>
    <dgm:pt modelId="{AD1A6EC3-8BFC-473A-B519-25B8A4F6D0B9}" type="pres">
      <dgm:prSet presAssocID="{57BBF3A3-F2B3-4052-B81B-FA6E7423CD30}" presName="tx1" presStyleLbl="revTx" presStyleIdx="3" presStyleCnt="10"/>
      <dgm:spPr/>
    </dgm:pt>
    <dgm:pt modelId="{0A3AA663-2735-4AB2-9B7E-56215ECF594A}" type="pres">
      <dgm:prSet presAssocID="{57BBF3A3-F2B3-4052-B81B-FA6E7423CD30}" presName="vert1" presStyleCnt="0"/>
      <dgm:spPr/>
    </dgm:pt>
    <dgm:pt modelId="{68996323-B32E-45E0-825D-90152A36F5CF}" type="pres">
      <dgm:prSet presAssocID="{04DD8B87-2906-4699-96C1-10B9C698C16D}" presName="thickLine" presStyleLbl="alignNode1" presStyleIdx="4" presStyleCnt="10"/>
      <dgm:spPr/>
    </dgm:pt>
    <dgm:pt modelId="{C4967A0D-F1C5-4DB8-B3CA-273463E1F94A}" type="pres">
      <dgm:prSet presAssocID="{04DD8B87-2906-4699-96C1-10B9C698C16D}" presName="horz1" presStyleCnt="0"/>
      <dgm:spPr/>
    </dgm:pt>
    <dgm:pt modelId="{1409B8FE-5C17-41F8-8523-48FDAB6A4CAA}" type="pres">
      <dgm:prSet presAssocID="{04DD8B87-2906-4699-96C1-10B9C698C16D}" presName="tx1" presStyleLbl="revTx" presStyleIdx="4" presStyleCnt="10"/>
      <dgm:spPr/>
    </dgm:pt>
    <dgm:pt modelId="{A87C95D8-EFFD-4F55-87BD-D07A1186DE0D}" type="pres">
      <dgm:prSet presAssocID="{04DD8B87-2906-4699-96C1-10B9C698C16D}" presName="vert1" presStyleCnt="0"/>
      <dgm:spPr/>
    </dgm:pt>
    <dgm:pt modelId="{3EC01EB6-5D4D-42AA-9276-E21FC5B3458D}" type="pres">
      <dgm:prSet presAssocID="{CD45C348-6ED6-4CDB-9AFF-B75B689F57ED}" presName="thickLine" presStyleLbl="alignNode1" presStyleIdx="5" presStyleCnt="10"/>
      <dgm:spPr/>
    </dgm:pt>
    <dgm:pt modelId="{9C573EE3-2DF7-4ECA-BCBE-AA66A5DD4C8A}" type="pres">
      <dgm:prSet presAssocID="{CD45C348-6ED6-4CDB-9AFF-B75B689F57ED}" presName="horz1" presStyleCnt="0"/>
      <dgm:spPr/>
    </dgm:pt>
    <dgm:pt modelId="{F8D89A97-1663-46B9-BC5B-5F77C069B5A1}" type="pres">
      <dgm:prSet presAssocID="{CD45C348-6ED6-4CDB-9AFF-B75B689F57ED}" presName="tx1" presStyleLbl="revTx" presStyleIdx="5" presStyleCnt="10"/>
      <dgm:spPr/>
    </dgm:pt>
    <dgm:pt modelId="{30C3539F-036C-4FCC-A292-575600536D18}" type="pres">
      <dgm:prSet presAssocID="{CD45C348-6ED6-4CDB-9AFF-B75B689F57ED}" presName="vert1" presStyleCnt="0"/>
      <dgm:spPr/>
    </dgm:pt>
    <dgm:pt modelId="{429A50D8-4E64-4EC1-AE6F-42838176DFF2}" type="pres">
      <dgm:prSet presAssocID="{60F874F2-C871-4DC6-8B90-A4E3AADA1EB3}" presName="thickLine" presStyleLbl="alignNode1" presStyleIdx="6" presStyleCnt="10"/>
      <dgm:spPr/>
    </dgm:pt>
    <dgm:pt modelId="{8AE5A532-5047-408E-A8AB-7E29B3AD3659}" type="pres">
      <dgm:prSet presAssocID="{60F874F2-C871-4DC6-8B90-A4E3AADA1EB3}" presName="horz1" presStyleCnt="0"/>
      <dgm:spPr/>
    </dgm:pt>
    <dgm:pt modelId="{8E8E6B41-C30F-4D2D-B208-89EB74027BC8}" type="pres">
      <dgm:prSet presAssocID="{60F874F2-C871-4DC6-8B90-A4E3AADA1EB3}" presName="tx1" presStyleLbl="revTx" presStyleIdx="6" presStyleCnt="10"/>
      <dgm:spPr/>
    </dgm:pt>
    <dgm:pt modelId="{7C9B665D-9CE3-46FE-B558-9CE9ADAE6227}" type="pres">
      <dgm:prSet presAssocID="{60F874F2-C871-4DC6-8B90-A4E3AADA1EB3}" presName="vert1" presStyleCnt="0"/>
      <dgm:spPr/>
    </dgm:pt>
    <dgm:pt modelId="{17BD4A8C-1B93-4F1F-AA70-0401AE5830C9}" type="pres">
      <dgm:prSet presAssocID="{2581EC73-2164-4D59-BB6B-439B183C3BDA}" presName="thickLine" presStyleLbl="alignNode1" presStyleIdx="7" presStyleCnt="10"/>
      <dgm:spPr/>
    </dgm:pt>
    <dgm:pt modelId="{FAC6D442-BB02-4714-97AE-39B5842C261E}" type="pres">
      <dgm:prSet presAssocID="{2581EC73-2164-4D59-BB6B-439B183C3BDA}" presName="horz1" presStyleCnt="0"/>
      <dgm:spPr/>
    </dgm:pt>
    <dgm:pt modelId="{7FEEA10F-A8FE-4058-B432-AFD51658FDE0}" type="pres">
      <dgm:prSet presAssocID="{2581EC73-2164-4D59-BB6B-439B183C3BDA}" presName="tx1" presStyleLbl="revTx" presStyleIdx="7" presStyleCnt="10"/>
      <dgm:spPr/>
    </dgm:pt>
    <dgm:pt modelId="{90DE4B7F-20DD-4961-8982-528B661172B9}" type="pres">
      <dgm:prSet presAssocID="{2581EC73-2164-4D59-BB6B-439B183C3BDA}" presName="vert1" presStyleCnt="0"/>
      <dgm:spPr/>
    </dgm:pt>
    <dgm:pt modelId="{E61D1C7E-0B0D-4A41-990D-AB7EA06E1E75}" type="pres">
      <dgm:prSet presAssocID="{30431E77-460D-41EA-A126-EDE5E0DD1A16}" presName="thickLine" presStyleLbl="alignNode1" presStyleIdx="8" presStyleCnt="10"/>
      <dgm:spPr/>
    </dgm:pt>
    <dgm:pt modelId="{5AC3055E-D464-47E5-A93F-42C06D2AEF82}" type="pres">
      <dgm:prSet presAssocID="{30431E77-460D-41EA-A126-EDE5E0DD1A16}" presName="horz1" presStyleCnt="0"/>
      <dgm:spPr/>
    </dgm:pt>
    <dgm:pt modelId="{6F7B1022-D3DF-45EE-B4B6-4678B7DE81B7}" type="pres">
      <dgm:prSet presAssocID="{30431E77-460D-41EA-A126-EDE5E0DD1A16}" presName="tx1" presStyleLbl="revTx" presStyleIdx="8" presStyleCnt="10"/>
      <dgm:spPr/>
    </dgm:pt>
    <dgm:pt modelId="{3A93B984-B3C6-4B34-8E54-3A0EA3BF2B13}" type="pres">
      <dgm:prSet presAssocID="{30431E77-460D-41EA-A126-EDE5E0DD1A16}" presName="vert1" presStyleCnt="0"/>
      <dgm:spPr/>
    </dgm:pt>
    <dgm:pt modelId="{7B1C39D0-24DA-46CE-B1BA-E4E876859799}" type="pres">
      <dgm:prSet presAssocID="{DEB97E8B-CED9-4816-9D27-0DC4F4561473}" presName="thickLine" presStyleLbl="alignNode1" presStyleIdx="9" presStyleCnt="10"/>
      <dgm:spPr/>
    </dgm:pt>
    <dgm:pt modelId="{93AA189E-D9BD-4DC0-BE52-F4B913D2EE49}" type="pres">
      <dgm:prSet presAssocID="{DEB97E8B-CED9-4816-9D27-0DC4F4561473}" presName="horz1" presStyleCnt="0"/>
      <dgm:spPr/>
    </dgm:pt>
    <dgm:pt modelId="{F504BAA0-212C-4EDE-829F-D7E7A2752416}" type="pres">
      <dgm:prSet presAssocID="{DEB97E8B-CED9-4816-9D27-0DC4F4561473}" presName="tx1" presStyleLbl="revTx" presStyleIdx="9" presStyleCnt="10"/>
      <dgm:spPr/>
    </dgm:pt>
    <dgm:pt modelId="{B4117700-29E8-49EE-93C1-6AE5D58E297F}" type="pres">
      <dgm:prSet presAssocID="{DEB97E8B-CED9-4816-9D27-0DC4F4561473}" presName="vert1" presStyleCnt="0"/>
      <dgm:spPr/>
    </dgm:pt>
  </dgm:ptLst>
  <dgm:cxnLst>
    <dgm:cxn modelId="{414F8F1D-5C06-43FC-B033-4DE846CDB754}" srcId="{38C375A1-F359-40A6-8EA1-D4B7C409C5E3}" destId="{565E2FD6-A84A-440E-947D-A79DD48395E4}" srcOrd="0" destOrd="0" parTransId="{BFF705B6-C67C-4E78-A0B1-119E2A960862}" sibTransId="{91688B7E-BBA6-44CE-9A07-DDA76157C112}"/>
    <dgm:cxn modelId="{0B196F2B-93AD-47AB-9DA0-55CE69555C30}" type="presOf" srcId="{CD45C348-6ED6-4CDB-9AFF-B75B689F57ED}" destId="{F8D89A97-1663-46B9-BC5B-5F77C069B5A1}" srcOrd="0" destOrd="0" presId="urn:microsoft.com/office/officeart/2008/layout/LinedList"/>
    <dgm:cxn modelId="{E904092F-1B55-4A95-A511-8954F1ED9859}" srcId="{38C375A1-F359-40A6-8EA1-D4B7C409C5E3}" destId="{CD45C348-6ED6-4CDB-9AFF-B75B689F57ED}" srcOrd="5" destOrd="0" parTransId="{7D8FA900-8F6B-4A2C-97EC-BB8775A2120C}" sibTransId="{AE43ADDC-93F3-4D61-BA59-D77E3EE3BC98}"/>
    <dgm:cxn modelId="{2ADFD35D-2140-49C4-A544-C1A9AA8C1369}" srcId="{38C375A1-F359-40A6-8EA1-D4B7C409C5E3}" destId="{2581EC73-2164-4D59-BB6B-439B183C3BDA}" srcOrd="7" destOrd="0" parTransId="{21F1F989-55D6-4982-89D4-3C700E735D57}" sibTransId="{A0B0D851-2F7C-465D-982B-5341635BE08E}"/>
    <dgm:cxn modelId="{E0FACE61-E098-450A-9BF2-1560836A2D5C}" srcId="{38C375A1-F359-40A6-8EA1-D4B7C409C5E3}" destId="{4CFD06C3-4941-4478-8EF3-4D0C90055835}" srcOrd="2" destOrd="0" parTransId="{77CBF124-1A60-405E-8524-13FF219EED7D}" sibTransId="{198D9CD1-8D29-404A-A8FF-A4F82B0B7FA5}"/>
    <dgm:cxn modelId="{FC3BB063-A404-419E-89FF-16F2006EAFBD}" type="presOf" srcId="{04DD8B87-2906-4699-96C1-10B9C698C16D}" destId="{1409B8FE-5C17-41F8-8523-48FDAB6A4CAA}" srcOrd="0" destOrd="0" presId="urn:microsoft.com/office/officeart/2008/layout/LinedList"/>
    <dgm:cxn modelId="{74F22D44-005A-4253-A4C6-C340DD62DB7C}" type="presOf" srcId="{1FD60061-792C-459F-BCD2-3487379CB7CC}" destId="{0A6E35A7-6DDE-47FC-9D38-D65AE6DBD758}" srcOrd="0" destOrd="0" presId="urn:microsoft.com/office/officeart/2008/layout/LinedList"/>
    <dgm:cxn modelId="{99F91145-E0F0-445C-8F45-EE077F130445}" type="presOf" srcId="{60F874F2-C871-4DC6-8B90-A4E3AADA1EB3}" destId="{8E8E6B41-C30F-4D2D-B208-89EB74027BC8}" srcOrd="0" destOrd="0" presId="urn:microsoft.com/office/officeart/2008/layout/LinedList"/>
    <dgm:cxn modelId="{29A6DB72-40FC-4747-BD3D-BA0E8A68AADB}" srcId="{38C375A1-F359-40A6-8EA1-D4B7C409C5E3}" destId="{57BBF3A3-F2B3-4052-B81B-FA6E7423CD30}" srcOrd="3" destOrd="0" parTransId="{60034031-9027-443B-8A39-31EBE3E753E2}" sibTransId="{C4550516-BDF6-4E09-9593-60ED43ACAB1C}"/>
    <dgm:cxn modelId="{2B19C575-CD7F-4AF1-B0F0-2EF8E4E88F3B}" type="presOf" srcId="{38C375A1-F359-40A6-8EA1-D4B7C409C5E3}" destId="{094A27F6-EBBF-45AB-94E8-C57C73080562}" srcOrd="0" destOrd="0" presId="urn:microsoft.com/office/officeart/2008/layout/LinedList"/>
    <dgm:cxn modelId="{5988657E-2CE4-4F3E-9604-6EB1EFFC327B}" srcId="{38C375A1-F359-40A6-8EA1-D4B7C409C5E3}" destId="{04DD8B87-2906-4699-96C1-10B9C698C16D}" srcOrd="4" destOrd="0" parTransId="{28D53CAB-5D78-4B47-AF96-826C0FC32C45}" sibTransId="{18F23385-2DAD-4B7E-B503-15765CF57295}"/>
    <dgm:cxn modelId="{DA73E686-9CF3-4156-AA75-0333E7FABCBF}" type="presOf" srcId="{4CFD06C3-4941-4478-8EF3-4D0C90055835}" destId="{3B8787C3-292A-43AF-98A7-505878CC025C}" srcOrd="0" destOrd="0" presId="urn:microsoft.com/office/officeart/2008/layout/LinedList"/>
    <dgm:cxn modelId="{30FB9090-80D8-4298-A4B0-656744360A16}" type="presOf" srcId="{2581EC73-2164-4D59-BB6B-439B183C3BDA}" destId="{7FEEA10F-A8FE-4058-B432-AFD51658FDE0}" srcOrd="0" destOrd="0" presId="urn:microsoft.com/office/officeart/2008/layout/LinedList"/>
    <dgm:cxn modelId="{833FB1B7-529B-4753-B6EA-CAF569386523}" srcId="{38C375A1-F359-40A6-8EA1-D4B7C409C5E3}" destId="{1FD60061-792C-459F-BCD2-3487379CB7CC}" srcOrd="1" destOrd="0" parTransId="{8578419F-842C-4095-A03F-F3BCBC3AE63A}" sibTransId="{2BCCBBF6-45C8-4313-BD44-AE0523425523}"/>
    <dgm:cxn modelId="{FDABA9C0-E485-46F4-ACEF-4AB9AE170E66}" type="presOf" srcId="{30431E77-460D-41EA-A126-EDE5E0DD1A16}" destId="{6F7B1022-D3DF-45EE-B4B6-4678B7DE81B7}" srcOrd="0" destOrd="0" presId="urn:microsoft.com/office/officeart/2008/layout/LinedList"/>
    <dgm:cxn modelId="{DD1CADC3-79C8-4A07-8BC7-7EAD663399D6}" srcId="{38C375A1-F359-40A6-8EA1-D4B7C409C5E3}" destId="{60F874F2-C871-4DC6-8B90-A4E3AADA1EB3}" srcOrd="6" destOrd="0" parTransId="{DB11AD19-30A0-478A-92C0-24E21C9FA32B}" sibTransId="{28D7F460-7F16-4089-AD87-148A6898430B}"/>
    <dgm:cxn modelId="{073B7CC8-90B2-4C1D-96EB-6EF0611590FC}" type="presOf" srcId="{565E2FD6-A84A-440E-947D-A79DD48395E4}" destId="{9A340885-20EB-4884-BD1C-77D09723E37E}" srcOrd="0" destOrd="0" presId="urn:microsoft.com/office/officeart/2008/layout/LinedList"/>
    <dgm:cxn modelId="{FFDC27D4-BA92-4F4C-833E-588730A9CFB5}" srcId="{38C375A1-F359-40A6-8EA1-D4B7C409C5E3}" destId="{30431E77-460D-41EA-A126-EDE5E0DD1A16}" srcOrd="8" destOrd="0" parTransId="{332662D1-D015-4797-BE8F-225357FDB8C6}" sibTransId="{DFE9582D-2D0E-4039-9E0E-AAC810E5D128}"/>
    <dgm:cxn modelId="{1F51E1D9-7CD8-4AAF-8A02-A2ABCCB40584}" type="presOf" srcId="{DEB97E8B-CED9-4816-9D27-0DC4F4561473}" destId="{F504BAA0-212C-4EDE-829F-D7E7A2752416}" srcOrd="0" destOrd="0" presId="urn:microsoft.com/office/officeart/2008/layout/LinedList"/>
    <dgm:cxn modelId="{CCC947DC-F4FE-453C-8B68-787B17E8DA07}" srcId="{38C375A1-F359-40A6-8EA1-D4B7C409C5E3}" destId="{DEB97E8B-CED9-4816-9D27-0DC4F4561473}" srcOrd="9" destOrd="0" parTransId="{E4B7B470-BE46-4340-B0F9-D38AD4F2F983}" sibTransId="{4C5C77DF-960B-4EF2-8D37-1288E116D874}"/>
    <dgm:cxn modelId="{6DA311EA-2A56-43A1-8A03-A39EE822F667}" type="presOf" srcId="{57BBF3A3-F2B3-4052-B81B-FA6E7423CD30}" destId="{AD1A6EC3-8BFC-473A-B519-25B8A4F6D0B9}" srcOrd="0" destOrd="0" presId="urn:microsoft.com/office/officeart/2008/layout/LinedList"/>
    <dgm:cxn modelId="{D110B6A5-7D7B-4399-B165-6967CE211FE8}" type="presParOf" srcId="{094A27F6-EBBF-45AB-94E8-C57C73080562}" destId="{86619BE8-E29B-41F8-B6D4-7D452A7E6A0F}" srcOrd="0" destOrd="0" presId="urn:microsoft.com/office/officeart/2008/layout/LinedList"/>
    <dgm:cxn modelId="{451336E6-CC83-469F-ADD8-A9649D911D97}" type="presParOf" srcId="{094A27F6-EBBF-45AB-94E8-C57C73080562}" destId="{2CED617A-0FD6-4085-BA45-2FC30E9B1575}" srcOrd="1" destOrd="0" presId="urn:microsoft.com/office/officeart/2008/layout/LinedList"/>
    <dgm:cxn modelId="{E4E56DDB-9043-4ACC-A2A5-51F7A3877599}" type="presParOf" srcId="{2CED617A-0FD6-4085-BA45-2FC30E9B1575}" destId="{9A340885-20EB-4884-BD1C-77D09723E37E}" srcOrd="0" destOrd="0" presId="urn:microsoft.com/office/officeart/2008/layout/LinedList"/>
    <dgm:cxn modelId="{78B6E34F-67FC-4340-88FF-8A647B12B274}" type="presParOf" srcId="{2CED617A-0FD6-4085-BA45-2FC30E9B1575}" destId="{800B5507-D720-4C44-A033-089F013A9D9E}" srcOrd="1" destOrd="0" presId="urn:microsoft.com/office/officeart/2008/layout/LinedList"/>
    <dgm:cxn modelId="{B77D3195-110B-4044-9749-60D0A5C3B3DD}" type="presParOf" srcId="{094A27F6-EBBF-45AB-94E8-C57C73080562}" destId="{729667C0-3FD8-409A-827A-875898FD73FF}" srcOrd="2" destOrd="0" presId="urn:microsoft.com/office/officeart/2008/layout/LinedList"/>
    <dgm:cxn modelId="{4225628C-84B1-4EB6-873F-C3AE056361D8}" type="presParOf" srcId="{094A27F6-EBBF-45AB-94E8-C57C73080562}" destId="{7DB173A2-8EB3-4C32-BFC9-D67529E88E58}" srcOrd="3" destOrd="0" presId="urn:microsoft.com/office/officeart/2008/layout/LinedList"/>
    <dgm:cxn modelId="{8D5584B1-24EA-478C-826C-CDB71D601AD6}" type="presParOf" srcId="{7DB173A2-8EB3-4C32-BFC9-D67529E88E58}" destId="{0A6E35A7-6DDE-47FC-9D38-D65AE6DBD758}" srcOrd="0" destOrd="0" presId="urn:microsoft.com/office/officeart/2008/layout/LinedList"/>
    <dgm:cxn modelId="{7D6D23F7-816C-4AEB-9096-751645A2EDEE}" type="presParOf" srcId="{7DB173A2-8EB3-4C32-BFC9-D67529E88E58}" destId="{9345F64A-94A4-45D6-8A0B-37D633592ED5}" srcOrd="1" destOrd="0" presId="urn:microsoft.com/office/officeart/2008/layout/LinedList"/>
    <dgm:cxn modelId="{B5BBD4CC-3E36-4060-A746-CC9F8EBE95C3}" type="presParOf" srcId="{094A27F6-EBBF-45AB-94E8-C57C73080562}" destId="{57D97727-666D-4879-8485-399162F4B154}" srcOrd="4" destOrd="0" presId="urn:microsoft.com/office/officeart/2008/layout/LinedList"/>
    <dgm:cxn modelId="{6F314E24-0592-4653-961A-D60F40197DC3}" type="presParOf" srcId="{094A27F6-EBBF-45AB-94E8-C57C73080562}" destId="{8056B343-0324-410F-BCB2-BD36FF09097F}" srcOrd="5" destOrd="0" presId="urn:microsoft.com/office/officeart/2008/layout/LinedList"/>
    <dgm:cxn modelId="{8ED67454-9EF2-43ED-8ABC-050CDBA29495}" type="presParOf" srcId="{8056B343-0324-410F-BCB2-BD36FF09097F}" destId="{3B8787C3-292A-43AF-98A7-505878CC025C}" srcOrd="0" destOrd="0" presId="urn:microsoft.com/office/officeart/2008/layout/LinedList"/>
    <dgm:cxn modelId="{FDA7AEAC-0D04-4914-B6C5-B492F475D551}" type="presParOf" srcId="{8056B343-0324-410F-BCB2-BD36FF09097F}" destId="{8CAE23D7-E229-4CB8-BAF0-E4189A005074}" srcOrd="1" destOrd="0" presId="urn:microsoft.com/office/officeart/2008/layout/LinedList"/>
    <dgm:cxn modelId="{0F1C31D4-DABF-4663-A095-E587DACE999F}" type="presParOf" srcId="{094A27F6-EBBF-45AB-94E8-C57C73080562}" destId="{D9A29E34-ADB7-4994-958E-C264A0388726}" srcOrd="6" destOrd="0" presId="urn:microsoft.com/office/officeart/2008/layout/LinedList"/>
    <dgm:cxn modelId="{A8D5FB37-A3B2-4E67-A892-2D8FE384F3F1}" type="presParOf" srcId="{094A27F6-EBBF-45AB-94E8-C57C73080562}" destId="{670DB79D-E691-4994-B26E-24E2EF89FE69}" srcOrd="7" destOrd="0" presId="urn:microsoft.com/office/officeart/2008/layout/LinedList"/>
    <dgm:cxn modelId="{3DB99350-D873-4FA1-9909-1226B02DE65D}" type="presParOf" srcId="{670DB79D-E691-4994-B26E-24E2EF89FE69}" destId="{AD1A6EC3-8BFC-473A-B519-25B8A4F6D0B9}" srcOrd="0" destOrd="0" presId="urn:microsoft.com/office/officeart/2008/layout/LinedList"/>
    <dgm:cxn modelId="{20D25DAA-0D61-4C9C-83DD-09AE0B673775}" type="presParOf" srcId="{670DB79D-E691-4994-B26E-24E2EF89FE69}" destId="{0A3AA663-2735-4AB2-9B7E-56215ECF594A}" srcOrd="1" destOrd="0" presId="urn:microsoft.com/office/officeart/2008/layout/LinedList"/>
    <dgm:cxn modelId="{D9591513-4C9D-4F9A-ACA0-658E99E522E6}" type="presParOf" srcId="{094A27F6-EBBF-45AB-94E8-C57C73080562}" destId="{68996323-B32E-45E0-825D-90152A36F5CF}" srcOrd="8" destOrd="0" presId="urn:microsoft.com/office/officeart/2008/layout/LinedList"/>
    <dgm:cxn modelId="{1067480F-83BE-453F-9136-E07BD7798A60}" type="presParOf" srcId="{094A27F6-EBBF-45AB-94E8-C57C73080562}" destId="{C4967A0D-F1C5-4DB8-B3CA-273463E1F94A}" srcOrd="9" destOrd="0" presId="urn:microsoft.com/office/officeart/2008/layout/LinedList"/>
    <dgm:cxn modelId="{3F925A9B-18C1-47DA-B93B-2BC822CDA09A}" type="presParOf" srcId="{C4967A0D-F1C5-4DB8-B3CA-273463E1F94A}" destId="{1409B8FE-5C17-41F8-8523-48FDAB6A4CAA}" srcOrd="0" destOrd="0" presId="urn:microsoft.com/office/officeart/2008/layout/LinedList"/>
    <dgm:cxn modelId="{49008A0E-89C1-4458-B7FF-2934B0B70C17}" type="presParOf" srcId="{C4967A0D-F1C5-4DB8-B3CA-273463E1F94A}" destId="{A87C95D8-EFFD-4F55-87BD-D07A1186DE0D}" srcOrd="1" destOrd="0" presId="urn:microsoft.com/office/officeart/2008/layout/LinedList"/>
    <dgm:cxn modelId="{8BDF8615-0288-45C0-A491-C795784CB03B}" type="presParOf" srcId="{094A27F6-EBBF-45AB-94E8-C57C73080562}" destId="{3EC01EB6-5D4D-42AA-9276-E21FC5B3458D}" srcOrd="10" destOrd="0" presId="urn:microsoft.com/office/officeart/2008/layout/LinedList"/>
    <dgm:cxn modelId="{1D96A439-62E3-44B0-8591-667FC8A34F66}" type="presParOf" srcId="{094A27F6-EBBF-45AB-94E8-C57C73080562}" destId="{9C573EE3-2DF7-4ECA-BCBE-AA66A5DD4C8A}" srcOrd="11" destOrd="0" presId="urn:microsoft.com/office/officeart/2008/layout/LinedList"/>
    <dgm:cxn modelId="{D684360A-BDE1-472B-AD6D-D5AD88BDEB36}" type="presParOf" srcId="{9C573EE3-2DF7-4ECA-BCBE-AA66A5DD4C8A}" destId="{F8D89A97-1663-46B9-BC5B-5F77C069B5A1}" srcOrd="0" destOrd="0" presId="urn:microsoft.com/office/officeart/2008/layout/LinedList"/>
    <dgm:cxn modelId="{8F79C4B2-2891-491C-B32F-66714819E0E5}" type="presParOf" srcId="{9C573EE3-2DF7-4ECA-BCBE-AA66A5DD4C8A}" destId="{30C3539F-036C-4FCC-A292-575600536D18}" srcOrd="1" destOrd="0" presId="urn:microsoft.com/office/officeart/2008/layout/LinedList"/>
    <dgm:cxn modelId="{A5511D3F-F380-4655-AEBE-5C365FE344AE}" type="presParOf" srcId="{094A27F6-EBBF-45AB-94E8-C57C73080562}" destId="{429A50D8-4E64-4EC1-AE6F-42838176DFF2}" srcOrd="12" destOrd="0" presId="urn:microsoft.com/office/officeart/2008/layout/LinedList"/>
    <dgm:cxn modelId="{3A7671DC-CA7F-4AF4-B7DC-50C08AE6FF88}" type="presParOf" srcId="{094A27F6-EBBF-45AB-94E8-C57C73080562}" destId="{8AE5A532-5047-408E-A8AB-7E29B3AD3659}" srcOrd="13" destOrd="0" presId="urn:microsoft.com/office/officeart/2008/layout/LinedList"/>
    <dgm:cxn modelId="{71754518-9ECC-4CE2-ADD4-24470734BE01}" type="presParOf" srcId="{8AE5A532-5047-408E-A8AB-7E29B3AD3659}" destId="{8E8E6B41-C30F-4D2D-B208-89EB74027BC8}" srcOrd="0" destOrd="0" presId="urn:microsoft.com/office/officeart/2008/layout/LinedList"/>
    <dgm:cxn modelId="{F53047E9-F643-416A-8DFA-5F2097F90D84}" type="presParOf" srcId="{8AE5A532-5047-408E-A8AB-7E29B3AD3659}" destId="{7C9B665D-9CE3-46FE-B558-9CE9ADAE6227}" srcOrd="1" destOrd="0" presId="urn:microsoft.com/office/officeart/2008/layout/LinedList"/>
    <dgm:cxn modelId="{544CDB61-49B1-48E3-A9C8-DE020F1A04BD}" type="presParOf" srcId="{094A27F6-EBBF-45AB-94E8-C57C73080562}" destId="{17BD4A8C-1B93-4F1F-AA70-0401AE5830C9}" srcOrd="14" destOrd="0" presId="urn:microsoft.com/office/officeart/2008/layout/LinedList"/>
    <dgm:cxn modelId="{FB97559B-FED8-445F-9C60-953E6132ADA1}" type="presParOf" srcId="{094A27F6-EBBF-45AB-94E8-C57C73080562}" destId="{FAC6D442-BB02-4714-97AE-39B5842C261E}" srcOrd="15" destOrd="0" presId="urn:microsoft.com/office/officeart/2008/layout/LinedList"/>
    <dgm:cxn modelId="{6424D157-4C2F-4DCE-8C51-8D3755C4F84A}" type="presParOf" srcId="{FAC6D442-BB02-4714-97AE-39B5842C261E}" destId="{7FEEA10F-A8FE-4058-B432-AFD51658FDE0}" srcOrd="0" destOrd="0" presId="urn:microsoft.com/office/officeart/2008/layout/LinedList"/>
    <dgm:cxn modelId="{813C9AB5-1FBE-4EFF-9E4D-E74A0394513C}" type="presParOf" srcId="{FAC6D442-BB02-4714-97AE-39B5842C261E}" destId="{90DE4B7F-20DD-4961-8982-528B661172B9}" srcOrd="1" destOrd="0" presId="urn:microsoft.com/office/officeart/2008/layout/LinedList"/>
    <dgm:cxn modelId="{78BE6893-1152-42B3-9B64-5B4B07816C6B}" type="presParOf" srcId="{094A27F6-EBBF-45AB-94E8-C57C73080562}" destId="{E61D1C7E-0B0D-4A41-990D-AB7EA06E1E75}" srcOrd="16" destOrd="0" presId="urn:microsoft.com/office/officeart/2008/layout/LinedList"/>
    <dgm:cxn modelId="{0DEAEBBA-63F3-4415-867C-C2515A9A4205}" type="presParOf" srcId="{094A27F6-EBBF-45AB-94E8-C57C73080562}" destId="{5AC3055E-D464-47E5-A93F-42C06D2AEF82}" srcOrd="17" destOrd="0" presId="urn:microsoft.com/office/officeart/2008/layout/LinedList"/>
    <dgm:cxn modelId="{4CE5295A-C16E-4325-A639-5AEC19975AEA}" type="presParOf" srcId="{5AC3055E-D464-47E5-A93F-42C06D2AEF82}" destId="{6F7B1022-D3DF-45EE-B4B6-4678B7DE81B7}" srcOrd="0" destOrd="0" presId="urn:microsoft.com/office/officeart/2008/layout/LinedList"/>
    <dgm:cxn modelId="{895AAD41-8CF9-42F9-BFED-67DB6B26E45A}" type="presParOf" srcId="{5AC3055E-D464-47E5-A93F-42C06D2AEF82}" destId="{3A93B984-B3C6-4B34-8E54-3A0EA3BF2B13}" srcOrd="1" destOrd="0" presId="urn:microsoft.com/office/officeart/2008/layout/LinedList"/>
    <dgm:cxn modelId="{B5A663E2-AF89-45A8-A71C-53E0ECDFBB3C}" type="presParOf" srcId="{094A27F6-EBBF-45AB-94E8-C57C73080562}" destId="{7B1C39D0-24DA-46CE-B1BA-E4E876859799}" srcOrd="18" destOrd="0" presId="urn:microsoft.com/office/officeart/2008/layout/LinedList"/>
    <dgm:cxn modelId="{D59C88CB-C0E8-4DD8-BBA4-FF59EB591240}" type="presParOf" srcId="{094A27F6-EBBF-45AB-94E8-C57C73080562}" destId="{93AA189E-D9BD-4DC0-BE52-F4B913D2EE49}" srcOrd="19" destOrd="0" presId="urn:microsoft.com/office/officeart/2008/layout/LinedList"/>
    <dgm:cxn modelId="{D3A08E27-D071-4791-A652-DE41B9BDFFB9}" type="presParOf" srcId="{93AA189E-D9BD-4DC0-BE52-F4B913D2EE49}" destId="{F504BAA0-212C-4EDE-829F-D7E7A2752416}" srcOrd="0" destOrd="0" presId="urn:microsoft.com/office/officeart/2008/layout/LinedList"/>
    <dgm:cxn modelId="{77A90DD4-AF88-416E-845E-DA1A15F1ADBE}" type="presParOf" srcId="{93AA189E-D9BD-4DC0-BE52-F4B913D2EE49}" destId="{B4117700-29E8-49EE-93C1-6AE5D58E297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5714C2-BFE2-400F-B3F2-123CA274E6C4}" type="doc">
      <dgm:prSet loTypeId="urn:microsoft.com/office/officeart/2005/8/layout/default" loCatId="list" qsTypeId="urn:microsoft.com/office/officeart/2005/8/quickstyle/simple5" qsCatId="simple" csTypeId="urn:microsoft.com/office/officeart/2005/8/colors/accent2_2" csCatId="accent2" phldr="1"/>
      <dgm:spPr/>
      <dgm:t>
        <a:bodyPr/>
        <a:lstStyle/>
        <a:p>
          <a:endParaRPr lang="en-US"/>
        </a:p>
      </dgm:t>
    </dgm:pt>
    <dgm:pt modelId="{DD73E22F-B37B-4163-B9B0-5C7766E8DA81}">
      <dgm:prSet/>
      <dgm:spPr/>
      <dgm:t>
        <a:bodyPr/>
        <a:lstStyle/>
        <a:p>
          <a:r>
            <a:rPr kumimoji="1" lang="ja-JP" b="1" dirty="0"/>
            <a:t>ユーザ</a:t>
          </a:r>
          <a:r>
            <a:rPr kumimoji="1" lang="ja-JP" altLang="en-US" b="1" dirty="0"/>
            <a:t>ー</a:t>
          </a:r>
          <a:r>
            <a:rPr kumimoji="1" lang="ja-JP" b="1" dirty="0"/>
            <a:t>要求仕様書（</a:t>
          </a:r>
          <a:r>
            <a:rPr kumimoji="1" lang="en-US" b="1" dirty="0"/>
            <a:t>URS)</a:t>
          </a:r>
          <a:endParaRPr lang="en-US" dirty="0"/>
        </a:p>
      </dgm:t>
    </dgm:pt>
    <dgm:pt modelId="{172417A1-C964-46BD-869E-5C7E7636B290}" type="parTrans" cxnId="{0807ECA0-F20E-4922-9A6E-1A51F4D6C7B8}">
      <dgm:prSet/>
      <dgm:spPr/>
      <dgm:t>
        <a:bodyPr/>
        <a:lstStyle/>
        <a:p>
          <a:endParaRPr lang="en-US"/>
        </a:p>
      </dgm:t>
    </dgm:pt>
    <dgm:pt modelId="{EEFFACFD-3CFB-4DF0-8114-2276C686C0C3}" type="sibTrans" cxnId="{0807ECA0-F20E-4922-9A6E-1A51F4D6C7B8}">
      <dgm:prSet/>
      <dgm:spPr/>
      <dgm:t>
        <a:bodyPr/>
        <a:lstStyle/>
        <a:p>
          <a:endParaRPr lang="en-US"/>
        </a:p>
      </dgm:t>
    </dgm:pt>
    <dgm:pt modelId="{E894C486-C27A-4A07-88C3-037FD6E720DF}">
      <dgm:prSet/>
      <dgm:spPr/>
      <dgm:t>
        <a:bodyPr/>
        <a:lstStyle/>
        <a:p>
          <a:r>
            <a:rPr kumimoji="1" lang="ja-JP" b="1" dirty="0"/>
            <a:t>機能仕様書（</a:t>
          </a:r>
          <a:r>
            <a:rPr kumimoji="1" lang="en-US" b="1" dirty="0"/>
            <a:t>FS</a:t>
          </a:r>
          <a:r>
            <a:rPr kumimoji="1" lang="ja-JP" b="1" dirty="0"/>
            <a:t>）</a:t>
          </a:r>
          <a:endParaRPr lang="en-US" dirty="0"/>
        </a:p>
      </dgm:t>
    </dgm:pt>
    <dgm:pt modelId="{996DD4E0-85AF-48EE-8A4C-EC33175B0B08}" type="parTrans" cxnId="{5E1AC5F8-0675-4652-86C5-7B4BCAF68302}">
      <dgm:prSet/>
      <dgm:spPr/>
      <dgm:t>
        <a:bodyPr/>
        <a:lstStyle/>
        <a:p>
          <a:endParaRPr lang="en-US"/>
        </a:p>
      </dgm:t>
    </dgm:pt>
    <dgm:pt modelId="{8687C8A1-45DC-4F95-AC0A-0F0AC4DFEFA8}" type="sibTrans" cxnId="{5E1AC5F8-0675-4652-86C5-7B4BCAF68302}">
      <dgm:prSet/>
      <dgm:spPr/>
      <dgm:t>
        <a:bodyPr/>
        <a:lstStyle/>
        <a:p>
          <a:endParaRPr lang="en-US"/>
        </a:p>
      </dgm:t>
    </dgm:pt>
    <dgm:pt modelId="{CF8D0A3D-D46D-40A6-82B6-1288AEFF73FA}">
      <dgm:prSet/>
      <dgm:spPr/>
      <dgm:t>
        <a:bodyPr/>
        <a:lstStyle/>
        <a:p>
          <a:r>
            <a:rPr kumimoji="1" lang="ja-JP" b="1" dirty="0"/>
            <a:t>構成設定</a:t>
          </a:r>
          <a:r>
            <a:rPr kumimoji="1" lang="ja-JP" altLang="en-US" b="1" dirty="0">
              <a:solidFill>
                <a:schemeClr val="bg1"/>
              </a:solidFill>
            </a:rPr>
            <a:t>仕様</a:t>
          </a:r>
          <a:r>
            <a:rPr kumimoji="1" lang="ja-JP" b="1" dirty="0"/>
            <a:t>書（</a:t>
          </a:r>
          <a:r>
            <a:rPr kumimoji="1" lang="en-US" b="1" dirty="0"/>
            <a:t>CS</a:t>
          </a:r>
          <a:r>
            <a:rPr kumimoji="1" lang="ja-JP" b="1" dirty="0"/>
            <a:t>）</a:t>
          </a:r>
          <a:endParaRPr lang="en-US" dirty="0"/>
        </a:p>
      </dgm:t>
    </dgm:pt>
    <dgm:pt modelId="{BAA89CC2-0FFC-4FDD-9A45-6CED9E8F0281}" type="parTrans" cxnId="{D6890BFB-1C59-4217-83C6-AF2F235FD60D}">
      <dgm:prSet/>
      <dgm:spPr/>
      <dgm:t>
        <a:bodyPr/>
        <a:lstStyle/>
        <a:p>
          <a:endParaRPr lang="en-US"/>
        </a:p>
      </dgm:t>
    </dgm:pt>
    <dgm:pt modelId="{51D72C4E-36D1-42C5-AE40-E712EDFDEFD7}" type="sibTrans" cxnId="{D6890BFB-1C59-4217-83C6-AF2F235FD60D}">
      <dgm:prSet/>
      <dgm:spPr/>
      <dgm:t>
        <a:bodyPr/>
        <a:lstStyle/>
        <a:p>
          <a:endParaRPr lang="en-US"/>
        </a:p>
      </dgm:t>
    </dgm:pt>
    <dgm:pt modelId="{B74CD146-475A-4485-9E7A-A3E0E2C2083D}">
      <dgm:prSet/>
      <dgm:spPr/>
      <dgm:t>
        <a:bodyPr/>
        <a:lstStyle/>
        <a:p>
          <a:r>
            <a:rPr kumimoji="1" lang="ja-JP" b="1"/>
            <a:t>テスト文書</a:t>
          </a:r>
          <a:endParaRPr lang="en-US"/>
        </a:p>
      </dgm:t>
    </dgm:pt>
    <dgm:pt modelId="{A843D413-668C-47B6-87FB-3C716C9CAD98}" type="parTrans" cxnId="{17B126BD-3C1A-42DB-ACD3-C94B2EED7FB4}">
      <dgm:prSet/>
      <dgm:spPr/>
      <dgm:t>
        <a:bodyPr/>
        <a:lstStyle/>
        <a:p>
          <a:endParaRPr lang="en-US"/>
        </a:p>
      </dgm:t>
    </dgm:pt>
    <dgm:pt modelId="{B5D632D6-3ADB-4E92-AFC9-07911B7DCD31}" type="sibTrans" cxnId="{17B126BD-3C1A-42DB-ACD3-C94B2EED7FB4}">
      <dgm:prSet/>
      <dgm:spPr/>
      <dgm:t>
        <a:bodyPr/>
        <a:lstStyle/>
        <a:p>
          <a:endParaRPr lang="en-US"/>
        </a:p>
      </dgm:t>
    </dgm:pt>
    <dgm:pt modelId="{002BE546-3CEF-4647-BB05-DF9DE17A4438}">
      <dgm:prSet/>
      <dgm:spPr/>
      <dgm:t>
        <a:bodyPr/>
        <a:lstStyle/>
        <a:p>
          <a:r>
            <a:rPr kumimoji="1" lang="ja-JP" b="1" dirty="0"/>
            <a:t>トレーサビリティマトリクス</a:t>
          </a:r>
          <a:endParaRPr lang="en-US" dirty="0"/>
        </a:p>
      </dgm:t>
    </dgm:pt>
    <dgm:pt modelId="{18D8AEE3-C2BA-44D8-9179-20B743D25C87}" type="parTrans" cxnId="{A3008177-1EAF-4F02-9FB8-C30274472911}">
      <dgm:prSet/>
      <dgm:spPr/>
      <dgm:t>
        <a:bodyPr/>
        <a:lstStyle/>
        <a:p>
          <a:endParaRPr lang="en-US"/>
        </a:p>
      </dgm:t>
    </dgm:pt>
    <dgm:pt modelId="{B6B6BB5E-4DCA-4DBC-AACD-A19E04D9B72C}" type="sibTrans" cxnId="{A3008177-1EAF-4F02-9FB8-C30274472911}">
      <dgm:prSet/>
      <dgm:spPr/>
      <dgm:t>
        <a:bodyPr/>
        <a:lstStyle/>
        <a:p>
          <a:endParaRPr lang="en-US"/>
        </a:p>
      </dgm:t>
    </dgm:pt>
    <dgm:pt modelId="{E62CEF37-65FE-46FE-AEB9-F3FA1FE71101}">
      <dgm:prSet/>
      <dgm:spPr/>
      <dgm:t>
        <a:bodyPr/>
        <a:lstStyle/>
        <a:p>
          <a:r>
            <a:rPr kumimoji="1" lang="ja-JP" b="1" dirty="0"/>
            <a:t>バリデーション計画書・報告書</a:t>
          </a:r>
          <a:endParaRPr lang="en-US" dirty="0"/>
        </a:p>
      </dgm:t>
    </dgm:pt>
    <dgm:pt modelId="{3793A56C-8AF9-4BD6-9A1B-7DB515DD0F63}" type="parTrans" cxnId="{B9BA1A26-322D-4A85-BDDB-2DEA49CA6A4E}">
      <dgm:prSet/>
      <dgm:spPr/>
      <dgm:t>
        <a:bodyPr/>
        <a:lstStyle/>
        <a:p>
          <a:endParaRPr lang="en-US"/>
        </a:p>
      </dgm:t>
    </dgm:pt>
    <dgm:pt modelId="{0F1A515C-A002-4009-AEAC-3A7413500529}" type="sibTrans" cxnId="{B9BA1A26-322D-4A85-BDDB-2DEA49CA6A4E}">
      <dgm:prSet/>
      <dgm:spPr/>
      <dgm:t>
        <a:bodyPr/>
        <a:lstStyle/>
        <a:p>
          <a:endParaRPr lang="en-US"/>
        </a:p>
      </dgm:t>
    </dgm:pt>
    <dgm:pt modelId="{01B2868B-34C9-42BE-8473-A53321BF2CCC}">
      <dgm:prSet/>
      <dgm:spPr/>
      <dgm:t>
        <a:bodyPr/>
        <a:lstStyle/>
        <a:p>
          <a:r>
            <a:rPr kumimoji="1" lang="ja-JP" b="1"/>
            <a:t>運用手順書</a:t>
          </a:r>
          <a:endParaRPr lang="en-US"/>
        </a:p>
      </dgm:t>
    </dgm:pt>
    <dgm:pt modelId="{E323ACF2-0661-4887-9530-89BE2F0C6164}" type="parTrans" cxnId="{3F912D1D-D64C-489D-9AF4-1181C544B712}">
      <dgm:prSet/>
      <dgm:spPr/>
      <dgm:t>
        <a:bodyPr/>
        <a:lstStyle/>
        <a:p>
          <a:endParaRPr lang="en-US"/>
        </a:p>
      </dgm:t>
    </dgm:pt>
    <dgm:pt modelId="{2FF8A1DB-A4F7-4179-81C6-3B2CD4FF9FEB}" type="sibTrans" cxnId="{3F912D1D-D64C-489D-9AF4-1181C544B712}">
      <dgm:prSet/>
      <dgm:spPr/>
      <dgm:t>
        <a:bodyPr/>
        <a:lstStyle/>
        <a:p>
          <a:endParaRPr lang="en-US"/>
        </a:p>
      </dgm:t>
    </dgm:pt>
    <dgm:pt modelId="{11E6A64F-1F71-4553-94AB-480AD7565FDE}">
      <dgm:prSet/>
      <dgm:spPr/>
      <dgm:t>
        <a:bodyPr/>
        <a:lstStyle/>
        <a:p>
          <a:r>
            <a:rPr kumimoji="1" lang="ja-JP" b="1" dirty="0"/>
            <a:t>リスクアセスメント</a:t>
          </a:r>
          <a:endParaRPr lang="en-US" dirty="0"/>
        </a:p>
      </dgm:t>
    </dgm:pt>
    <dgm:pt modelId="{CC008C17-6BC6-48AF-8B35-E9661A462725}" type="parTrans" cxnId="{A9F5ED25-3336-4248-99C3-4CB3C7DAD545}">
      <dgm:prSet/>
      <dgm:spPr/>
      <dgm:t>
        <a:bodyPr/>
        <a:lstStyle/>
        <a:p>
          <a:endParaRPr lang="en-US"/>
        </a:p>
      </dgm:t>
    </dgm:pt>
    <dgm:pt modelId="{0258BC2F-B4D8-4DDD-AF87-0411507D0D72}" type="sibTrans" cxnId="{A9F5ED25-3336-4248-99C3-4CB3C7DAD545}">
      <dgm:prSet/>
      <dgm:spPr/>
      <dgm:t>
        <a:bodyPr/>
        <a:lstStyle/>
        <a:p>
          <a:endParaRPr lang="en-US"/>
        </a:p>
      </dgm:t>
    </dgm:pt>
    <dgm:pt modelId="{27ACFF51-9355-4370-A039-0003CCE2BD86}">
      <dgm:prSet/>
      <dgm:spPr/>
      <dgm:t>
        <a:bodyPr/>
        <a:lstStyle/>
        <a:p>
          <a:r>
            <a:rPr kumimoji="1" lang="ja-JP" b="1"/>
            <a:t>変更管理文書</a:t>
          </a:r>
          <a:endParaRPr lang="en-US"/>
        </a:p>
      </dgm:t>
    </dgm:pt>
    <dgm:pt modelId="{2280289C-68C5-4634-A23E-2EF1E075EB14}" type="parTrans" cxnId="{C1E803BE-F015-4F6D-8FCC-964AC72537BD}">
      <dgm:prSet/>
      <dgm:spPr/>
      <dgm:t>
        <a:bodyPr/>
        <a:lstStyle/>
        <a:p>
          <a:endParaRPr lang="en-US"/>
        </a:p>
      </dgm:t>
    </dgm:pt>
    <dgm:pt modelId="{F766B5FD-31E8-401D-9722-A8B4610EEFFD}" type="sibTrans" cxnId="{C1E803BE-F015-4F6D-8FCC-964AC72537BD}">
      <dgm:prSet/>
      <dgm:spPr/>
      <dgm:t>
        <a:bodyPr/>
        <a:lstStyle/>
        <a:p>
          <a:endParaRPr lang="en-US"/>
        </a:p>
      </dgm:t>
    </dgm:pt>
    <dgm:pt modelId="{B898FF17-4006-4CBD-A416-49B1A31CCD69}">
      <dgm:prSet/>
      <dgm:spPr/>
      <dgm:t>
        <a:bodyPr/>
        <a:lstStyle/>
        <a:p>
          <a:r>
            <a:rPr kumimoji="1" lang="ja-JP" b="1"/>
            <a:t>マイグレーション計画書・報告書</a:t>
          </a:r>
          <a:endParaRPr lang="en-US"/>
        </a:p>
      </dgm:t>
    </dgm:pt>
    <dgm:pt modelId="{2928E1AF-D4AB-47D5-A67E-5ED685B8F794}" type="parTrans" cxnId="{5F92B2B6-DADF-46FB-B4C3-2F5B051BD50C}">
      <dgm:prSet/>
      <dgm:spPr/>
      <dgm:t>
        <a:bodyPr/>
        <a:lstStyle/>
        <a:p>
          <a:endParaRPr lang="en-US"/>
        </a:p>
      </dgm:t>
    </dgm:pt>
    <dgm:pt modelId="{FC813069-1565-434D-BB96-CDD6FD840F8E}" type="sibTrans" cxnId="{5F92B2B6-DADF-46FB-B4C3-2F5B051BD50C}">
      <dgm:prSet/>
      <dgm:spPr/>
      <dgm:t>
        <a:bodyPr/>
        <a:lstStyle/>
        <a:p>
          <a:endParaRPr lang="en-US"/>
        </a:p>
      </dgm:t>
    </dgm:pt>
    <dgm:pt modelId="{5EC4C017-B2B1-448A-8E5A-C896E26E5279}">
      <dgm:prSet/>
      <dgm:spPr/>
      <dgm:t>
        <a:bodyPr/>
        <a:lstStyle/>
        <a:p>
          <a:pPr algn="ctr"/>
          <a:r>
            <a:rPr kumimoji="1" lang="ja-JP" b="1" dirty="0"/>
            <a:t>その他</a:t>
          </a:r>
          <a:endParaRPr lang="en-US" dirty="0"/>
        </a:p>
      </dgm:t>
    </dgm:pt>
    <dgm:pt modelId="{7DB01182-2C7E-4532-913A-C888FF191E69}" type="parTrans" cxnId="{E7FAA0B3-199D-4333-8607-6C6C178B396B}">
      <dgm:prSet/>
      <dgm:spPr/>
      <dgm:t>
        <a:bodyPr/>
        <a:lstStyle/>
        <a:p>
          <a:endParaRPr lang="en-US"/>
        </a:p>
      </dgm:t>
    </dgm:pt>
    <dgm:pt modelId="{FFEFC450-1844-4BC6-84E9-378AF2D0D8F5}" type="sibTrans" cxnId="{E7FAA0B3-199D-4333-8607-6C6C178B396B}">
      <dgm:prSet/>
      <dgm:spPr/>
      <dgm:t>
        <a:bodyPr/>
        <a:lstStyle/>
        <a:p>
          <a:endParaRPr lang="en-US"/>
        </a:p>
      </dgm:t>
    </dgm:pt>
    <dgm:pt modelId="{EDFF02F7-4632-4A5E-8698-AA771B3DD4B0}" type="pres">
      <dgm:prSet presAssocID="{C75714C2-BFE2-400F-B3F2-123CA274E6C4}" presName="diagram" presStyleCnt="0">
        <dgm:presLayoutVars>
          <dgm:dir/>
          <dgm:resizeHandles val="exact"/>
        </dgm:presLayoutVars>
      </dgm:prSet>
      <dgm:spPr/>
    </dgm:pt>
    <dgm:pt modelId="{80AE20F8-B722-40B2-8937-0B3CF01A426C}" type="pres">
      <dgm:prSet presAssocID="{DD73E22F-B37B-4163-B9B0-5C7766E8DA81}" presName="node" presStyleLbl="node1" presStyleIdx="0" presStyleCnt="11">
        <dgm:presLayoutVars>
          <dgm:bulletEnabled val="1"/>
        </dgm:presLayoutVars>
      </dgm:prSet>
      <dgm:spPr/>
    </dgm:pt>
    <dgm:pt modelId="{F5492B9F-5F66-4B7C-9CCF-4EF36C68625D}" type="pres">
      <dgm:prSet presAssocID="{EEFFACFD-3CFB-4DF0-8114-2276C686C0C3}" presName="sibTrans" presStyleCnt="0"/>
      <dgm:spPr/>
    </dgm:pt>
    <dgm:pt modelId="{0003C749-43F6-416F-A114-80DDB6F869CD}" type="pres">
      <dgm:prSet presAssocID="{E894C486-C27A-4A07-88C3-037FD6E720DF}" presName="node" presStyleLbl="node1" presStyleIdx="1" presStyleCnt="11">
        <dgm:presLayoutVars>
          <dgm:bulletEnabled val="1"/>
        </dgm:presLayoutVars>
      </dgm:prSet>
      <dgm:spPr/>
    </dgm:pt>
    <dgm:pt modelId="{BD9C4A56-814B-4322-991A-7D0CDBE40FAA}" type="pres">
      <dgm:prSet presAssocID="{8687C8A1-45DC-4F95-AC0A-0F0AC4DFEFA8}" presName="sibTrans" presStyleCnt="0"/>
      <dgm:spPr/>
    </dgm:pt>
    <dgm:pt modelId="{6015CCEE-6685-44EC-93DA-B1FAAE92C41C}" type="pres">
      <dgm:prSet presAssocID="{CF8D0A3D-D46D-40A6-82B6-1288AEFF73FA}" presName="node" presStyleLbl="node1" presStyleIdx="2" presStyleCnt="11">
        <dgm:presLayoutVars>
          <dgm:bulletEnabled val="1"/>
        </dgm:presLayoutVars>
      </dgm:prSet>
      <dgm:spPr/>
    </dgm:pt>
    <dgm:pt modelId="{B12363CB-4D48-43C1-9A7E-B5B5643B7BED}" type="pres">
      <dgm:prSet presAssocID="{51D72C4E-36D1-42C5-AE40-E712EDFDEFD7}" presName="sibTrans" presStyleCnt="0"/>
      <dgm:spPr/>
    </dgm:pt>
    <dgm:pt modelId="{47C6E144-F4A0-4E65-B581-7E69C7F74321}" type="pres">
      <dgm:prSet presAssocID="{B74CD146-475A-4485-9E7A-A3E0E2C2083D}" presName="node" presStyleLbl="node1" presStyleIdx="3" presStyleCnt="11">
        <dgm:presLayoutVars>
          <dgm:bulletEnabled val="1"/>
        </dgm:presLayoutVars>
      </dgm:prSet>
      <dgm:spPr/>
    </dgm:pt>
    <dgm:pt modelId="{9A4F0771-47EF-4139-8051-07CF2CD51540}" type="pres">
      <dgm:prSet presAssocID="{B5D632D6-3ADB-4E92-AFC9-07911B7DCD31}" presName="sibTrans" presStyleCnt="0"/>
      <dgm:spPr/>
    </dgm:pt>
    <dgm:pt modelId="{7FADDCE7-A7A8-4AC7-9987-628A298761D9}" type="pres">
      <dgm:prSet presAssocID="{002BE546-3CEF-4647-BB05-DF9DE17A4438}" presName="node" presStyleLbl="node1" presStyleIdx="4" presStyleCnt="11">
        <dgm:presLayoutVars>
          <dgm:bulletEnabled val="1"/>
        </dgm:presLayoutVars>
      </dgm:prSet>
      <dgm:spPr/>
    </dgm:pt>
    <dgm:pt modelId="{0885161A-2F2E-491C-B483-85F835B7CC9E}" type="pres">
      <dgm:prSet presAssocID="{B6B6BB5E-4DCA-4DBC-AACD-A19E04D9B72C}" presName="sibTrans" presStyleCnt="0"/>
      <dgm:spPr/>
    </dgm:pt>
    <dgm:pt modelId="{7E82458F-321F-4E0E-931D-107F192CE46E}" type="pres">
      <dgm:prSet presAssocID="{E62CEF37-65FE-46FE-AEB9-F3FA1FE71101}" presName="node" presStyleLbl="node1" presStyleIdx="5" presStyleCnt="11">
        <dgm:presLayoutVars>
          <dgm:bulletEnabled val="1"/>
        </dgm:presLayoutVars>
      </dgm:prSet>
      <dgm:spPr/>
    </dgm:pt>
    <dgm:pt modelId="{3D6E9570-8497-40DA-B9E5-08BC17C770A7}" type="pres">
      <dgm:prSet presAssocID="{0F1A515C-A002-4009-AEAC-3A7413500529}" presName="sibTrans" presStyleCnt="0"/>
      <dgm:spPr/>
    </dgm:pt>
    <dgm:pt modelId="{651D8906-7CFA-46AB-9475-49AEFE23726F}" type="pres">
      <dgm:prSet presAssocID="{01B2868B-34C9-42BE-8473-A53321BF2CCC}" presName="node" presStyleLbl="node1" presStyleIdx="6" presStyleCnt="11">
        <dgm:presLayoutVars>
          <dgm:bulletEnabled val="1"/>
        </dgm:presLayoutVars>
      </dgm:prSet>
      <dgm:spPr/>
    </dgm:pt>
    <dgm:pt modelId="{D135E166-685A-494F-9EE5-30C1C5228352}" type="pres">
      <dgm:prSet presAssocID="{2FF8A1DB-A4F7-4179-81C6-3B2CD4FF9FEB}" presName="sibTrans" presStyleCnt="0"/>
      <dgm:spPr/>
    </dgm:pt>
    <dgm:pt modelId="{907DF5D0-6A4B-4426-BFF9-13AA9701B809}" type="pres">
      <dgm:prSet presAssocID="{11E6A64F-1F71-4553-94AB-480AD7565FDE}" presName="node" presStyleLbl="node1" presStyleIdx="7" presStyleCnt="11">
        <dgm:presLayoutVars>
          <dgm:bulletEnabled val="1"/>
        </dgm:presLayoutVars>
      </dgm:prSet>
      <dgm:spPr/>
    </dgm:pt>
    <dgm:pt modelId="{149290D6-E0DA-491A-B978-FE8167E8143C}" type="pres">
      <dgm:prSet presAssocID="{0258BC2F-B4D8-4DDD-AF87-0411507D0D72}" presName="sibTrans" presStyleCnt="0"/>
      <dgm:spPr/>
    </dgm:pt>
    <dgm:pt modelId="{18B9E671-5E33-45BE-AD8B-EFF0B0B856F8}" type="pres">
      <dgm:prSet presAssocID="{27ACFF51-9355-4370-A039-0003CCE2BD86}" presName="node" presStyleLbl="node1" presStyleIdx="8" presStyleCnt="11">
        <dgm:presLayoutVars>
          <dgm:bulletEnabled val="1"/>
        </dgm:presLayoutVars>
      </dgm:prSet>
      <dgm:spPr/>
    </dgm:pt>
    <dgm:pt modelId="{FF5C8115-6BEE-4A90-9A45-59497E951777}" type="pres">
      <dgm:prSet presAssocID="{F766B5FD-31E8-401D-9722-A8B4610EEFFD}" presName="sibTrans" presStyleCnt="0"/>
      <dgm:spPr/>
    </dgm:pt>
    <dgm:pt modelId="{05EC8A59-7B2E-4132-93D9-7B7F1632C25E}" type="pres">
      <dgm:prSet presAssocID="{B898FF17-4006-4CBD-A416-49B1A31CCD69}" presName="node" presStyleLbl="node1" presStyleIdx="9" presStyleCnt="11">
        <dgm:presLayoutVars>
          <dgm:bulletEnabled val="1"/>
        </dgm:presLayoutVars>
      </dgm:prSet>
      <dgm:spPr/>
    </dgm:pt>
    <dgm:pt modelId="{3B3FBF48-0C06-4E1A-B460-67B55299B6B5}" type="pres">
      <dgm:prSet presAssocID="{FC813069-1565-434D-BB96-CDD6FD840F8E}" presName="sibTrans" presStyleCnt="0"/>
      <dgm:spPr/>
    </dgm:pt>
    <dgm:pt modelId="{8F85993A-E6A5-41A4-8B10-B41F1E260443}" type="pres">
      <dgm:prSet presAssocID="{5EC4C017-B2B1-448A-8E5A-C896E26E5279}" presName="node" presStyleLbl="node1" presStyleIdx="10" presStyleCnt="11">
        <dgm:presLayoutVars>
          <dgm:bulletEnabled val="1"/>
        </dgm:presLayoutVars>
      </dgm:prSet>
      <dgm:spPr/>
    </dgm:pt>
  </dgm:ptLst>
  <dgm:cxnLst>
    <dgm:cxn modelId="{AF8E2402-F57D-4246-91B7-E5AA082EB939}" type="presOf" srcId="{B898FF17-4006-4CBD-A416-49B1A31CCD69}" destId="{05EC8A59-7B2E-4132-93D9-7B7F1632C25E}" srcOrd="0" destOrd="0" presId="urn:microsoft.com/office/officeart/2005/8/layout/default"/>
    <dgm:cxn modelId="{92A3F70D-5366-445D-B759-7A76BEB94F25}" type="presOf" srcId="{DD73E22F-B37B-4163-B9B0-5C7766E8DA81}" destId="{80AE20F8-B722-40B2-8937-0B3CF01A426C}" srcOrd="0" destOrd="0" presId="urn:microsoft.com/office/officeart/2005/8/layout/default"/>
    <dgm:cxn modelId="{3F912D1D-D64C-489D-9AF4-1181C544B712}" srcId="{C75714C2-BFE2-400F-B3F2-123CA274E6C4}" destId="{01B2868B-34C9-42BE-8473-A53321BF2CCC}" srcOrd="6" destOrd="0" parTransId="{E323ACF2-0661-4887-9530-89BE2F0C6164}" sibTransId="{2FF8A1DB-A4F7-4179-81C6-3B2CD4FF9FEB}"/>
    <dgm:cxn modelId="{A9F5ED25-3336-4248-99C3-4CB3C7DAD545}" srcId="{C75714C2-BFE2-400F-B3F2-123CA274E6C4}" destId="{11E6A64F-1F71-4553-94AB-480AD7565FDE}" srcOrd="7" destOrd="0" parTransId="{CC008C17-6BC6-48AF-8B35-E9661A462725}" sibTransId="{0258BC2F-B4D8-4DDD-AF87-0411507D0D72}"/>
    <dgm:cxn modelId="{B9BA1A26-322D-4A85-BDDB-2DEA49CA6A4E}" srcId="{C75714C2-BFE2-400F-B3F2-123CA274E6C4}" destId="{E62CEF37-65FE-46FE-AEB9-F3FA1FE71101}" srcOrd="5" destOrd="0" parTransId="{3793A56C-8AF9-4BD6-9A1B-7DB515DD0F63}" sibTransId="{0F1A515C-A002-4009-AEAC-3A7413500529}"/>
    <dgm:cxn modelId="{317A4B5E-6773-49B4-871C-E86E3C1EECB4}" type="presOf" srcId="{27ACFF51-9355-4370-A039-0003CCE2BD86}" destId="{18B9E671-5E33-45BE-AD8B-EFF0B0B856F8}" srcOrd="0" destOrd="0" presId="urn:microsoft.com/office/officeart/2005/8/layout/default"/>
    <dgm:cxn modelId="{B100E75E-A8F5-4D1F-B60B-96A82A02A129}" type="presOf" srcId="{CF8D0A3D-D46D-40A6-82B6-1288AEFF73FA}" destId="{6015CCEE-6685-44EC-93DA-B1FAAE92C41C}" srcOrd="0" destOrd="0" presId="urn:microsoft.com/office/officeart/2005/8/layout/default"/>
    <dgm:cxn modelId="{82409A45-C39E-467C-9218-E993313EE3E4}" type="presOf" srcId="{C75714C2-BFE2-400F-B3F2-123CA274E6C4}" destId="{EDFF02F7-4632-4A5E-8698-AA771B3DD4B0}" srcOrd="0" destOrd="0" presId="urn:microsoft.com/office/officeart/2005/8/layout/default"/>
    <dgm:cxn modelId="{84FA264E-78B7-457F-9F64-6526479835F5}" type="presOf" srcId="{E62CEF37-65FE-46FE-AEB9-F3FA1FE71101}" destId="{7E82458F-321F-4E0E-931D-107F192CE46E}" srcOrd="0" destOrd="0" presId="urn:microsoft.com/office/officeart/2005/8/layout/default"/>
    <dgm:cxn modelId="{2DFDC86E-E4BE-4712-A596-0A90EE29F45F}" type="presOf" srcId="{B74CD146-475A-4485-9E7A-A3E0E2C2083D}" destId="{47C6E144-F4A0-4E65-B581-7E69C7F74321}" srcOrd="0" destOrd="0" presId="urn:microsoft.com/office/officeart/2005/8/layout/default"/>
    <dgm:cxn modelId="{A3008177-1EAF-4F02-9FB8-C30274472911}" srcId="{C75714C2-BFE2-400F-B3F2-123CA274E6C4}" destId="{002BE546-3CEF-4647-BB05-DF9DE17A4438}" srcOrd="4" destOrd="0" parTransId="{18D8AEE3-C2BA-44D8-9179-20B743D25C87}" sibTransId="{B6B6BB5E-4DCA-4DBC-AACD-A19E04D9B72C}"/>
    <dgm:cxn modelId="{F87F5497-AE59-4B0E-A839-677D3E4EA45B}" type="presOf" srcId="{11E6A64F-1F71-4553-94AB-480AD7565FDE}" destId="{907DF5D0-6A4B-4426-BFF9-13AA9701B809}" srcOrd="0" destOrd="0" presId="urn:microsoft.com/office/officeart/2005/8/layout/default"/>
    <dgm:cxn modelId="{0807ECA0-F20E-4922-9A6E-1A51F4D6C7B8}" srcId="{C75714C2-BFE2-400F-B3F2-123CA274E6C4}" destId="{DD73E22F-B37B-4163-B9B0-5C7766E8DA81}" srcOrd="0" destOrd="0" parTransId="{172417A1-C964-46BD-869E-5C7E7636B290}" sibTransId="{EEFFACFD-3CFB-4DF0-8114-2276C686C0C3}"/>
    <dgm:cxn modelId="{F223E5A2-C0B1-4DA4-8191-E4737D05B5A9}" type="presOf" srcId="{5EC4C017-B2B1-448A-8E5A-C896E26E5279}" destId="{8F85993A-E6A5-41A4-8B10-B41F1E260443}" srcOrd="0" destOrd="0" presId="urn:microsoft.com/office/officeart/2005/8/layout/default"/>
    <dgm:cxn modelId="{E7FAA0B3-199D-4333-8607-6C6C178B396B}" srcId="{C75714C2-BFE2-400F-B3F2-123CA274E6C4}" destId="{5EC4C017-B2B1-448A-8E5A-C896E26E5279}" srcOrd="10" destOrd="0" parTransId="{7DB01182-2C7E-4532-913A-C888FF191E69}" sibTransId="{FFEFC450-1844-4BC6-84E9-378AF2D0D8F5}"/>
    <dgm:cxn modelId="{5F92B2B6-DADF-46FB-B4C3-2F5B051BD50C}" srcId="{C75714C2-BFE2-400F-B3F2-123CA274E6C4}" destId="{B898FF17-4006-4CBD-A416-49B1A31CCD69}" srcOrd="9" destOrd="0" parTransId="{2928E1AF-D4AB-47D5-A67E-5ED685B8F794}" sibTransId="{FC813069-1565-434D-BB96-CDD6FD840F8E}"/>
    <dgm:cxn modelId="{1EE16DBC-1E12-4DED-8C1E-880FEA6A85A5}" type="presOf" srcId="{002BE546-3CEF-4647-BB05-DF9DE17A4438}" destId="{7FADDCE7-A7A8-4AC7-9987-628A298761D9}" srcOrd="0" destOrd="0" presId="urn:microsoft.com/office/officeart/2005/8/layout/default"/>
    <dgm:cxn modelId="{17B126BD-3C1A-42DB-ACD3-C94B2EED7FB4}" srcId="{C75714C2-BFE2-400F-B3F2-123CA274E6C4}" destId="{B74CD146-475A-4485-9E7A-A3E0E2C2083D}" srcOrd="3" destOrd="0" parTransId="{A843D413-668C-47B6-87FB-3C716C9CAD98}" sibTransId="{B5D632D6-3ADB-4E92-AFC9-07911B7DCD31}"/>
    <dgm:cxn modelId="{C1E803BE-F015-4F6D-8FCC-964AC72537BD}" srcId="{C75714C2-BFE2-400F-B3F2-123CA274E6C4}" destId="{27ACFF51-9355-4370-A039-0003CCE2BD86}" srcOrd="8" destOrd="0" parTransId="{2280289C-68C5-4634-A23E-2EF1E075EB14}" sibTransId="{F766B5FD-31E8-401D-9722-A8B4610EEFFD}"/>
    <dgm:cxn modelId="{CC7CF5C9-A52C-4019-8CB3-556316E9729F}" type="presOf" srcId="{E894C486-C27A-4A07-88C3-037FD6E720DF}" destId="{0003C749-43F6-416F-A114-80DDB6F869CD}" srcOrd="0" destOrd="0" presId="urn:microsoft.com/office/officeart/2005/8/layout/default"/>
    <dgm:cxn modelId="{486017F7-F675-4EF2-9209-FC793ADC852F}" type="presOf" srcId="{01B2868B-34C9-42BE-8473-A53321BF2CCC}" destId="{651D8906-7CFA-46AB-9475-49AEFE23726F}" srcOrd="0" destOrd="0" presId="urn:microsoft.com/office/officeart/2005/8/layout/default"/>
    <dgm:cxn modelId="{5E1AC5F8-0675-4652-86C5-7B4BCAF68302}" srcId="{C75714C2-BFE2-400F-B3F2-123CA274E6C4}" destId="{E894C486-C27A-4A07-88C3-037FD6E720DF}" srcOrd="1" destOrd="0" parTransId="{996DD4E0-85AF-48EE-8A4C-EC33175B0B08}" sibTransId="{8687C8A1-45DC-4F95-AC0A-0F0AC4DFEFA8}"/>
    <dgm:cxn modelId="{D6890BFB-1C59-4217-83C6-AF2F235FD60D}" srcId="{C75714C2-BFE2-400F-B3F2-123CA274E6C4}" destId="{CF8D0A3D-D46D-40A6-82B6-1288AEFF73FA}" srcOrd="2" destOrd="0" parTransId="{BAA89CC2-0FFC-4FDD-9A45-6CED9E8F0281}" sibTransId="{51D72C4E-36D1-42C5-AE40-E712EDFDEFD7}"/>
    <dgm:cxn modelId="{7D58754D-E2AC-49CF-9921-327765D48185}" type="presParOf" srcId="{EDFF02F7-4632-4A5E-8698-AA771B3DD4B0}" destId="{80AE20F8-B722-40B2-8937-0B3CF01A426C}" srcOrd="0" destOrd="0" presId="urn:microsoft.com/office/officeart/2005/8/layout/default"/>
    <dgm:cxn modelId="{5D621107-FAD9-4712-AA93-D5BD9C3E050A}" type="presParOf" srcId="{EDFF02F7-4632-4A5E-8698-AA771B3DD4B0}" destId="{F5492B9F-5F66-4B7C-9CCF-4EF36C68625D}" srcOrd="1" destOrd="0" presId="urn:microsoft.com/office/officeart/2005/8/layout/default"/>
    <dgm:cxn modelId="{500CE764-271F-4C61-BEF3-CD0BBD4E60AA}" type="presParOf" srcId="{EDFF02F7-4632-4A5E-8698-AA771B3DD4B0}" destId="{0003C749-43F6-416F-A114-80DDB6F869CD}" srcOrd="2" destOrd="0" presId="urn:microsoft.com/office/officeart/2005/8/layout/default"/>
    <dgm:cxn modelId="{B5C2D976-D0BF-43F2-A161-5A99C9B6C1E4}" type="presParOf" srcId="{EDFF02F7-4632-4A5E-8698-AA771B3DD4B0}" destId="{BD9C4A56-814B-4322-991A-7D0CDBE40FAA}" srcOrd="3" destOrd="0" presId="urn:microsoft.com/office/officeart/2005/8/layout/default"/>
    <dgm:cxn modelId="{50CEDCFC-D195-4755-A510-CFBDA937601F}" type="presParOf" srcId="{EDFF02F7-4632-4A5E-8698-AA771B3DD4B0}" destId="{6015CCEE-6685-44EC-93DA-B1FAAE92C41C}" srcOrd="4" destOrd="0" presId="urn:microsoft.com/office/officeart/2005/8/layout/default"/>
    <dgm:cxn modelId="{D5A96411-5381-4CC3-9750-42D5AF0EF8AA}" type="presParOf" srcId="{EDFF02F7-4632-4A5E-8698-AA771B3DD4B0}" destId="{B12363CB-4D48-43C1-9A7E-B5B5643B7BED}" srcOrd="5" destOrd="0" presId="urn:microsoft.com/office/officeart/2005/8/layout/default"/>
    <dgm:cxn modelId="{6D5DA258-5C31-4A15-B8A4-AA712480A721}" type="presParOf" srcId="{EDFF02F7-4632-4A5E-8698-AA771B3DD4B0}" destId="{47C6E144-F4A0-4E65-B581-7E69C7F74321}" srcOrd="6" destOrd="0" presId="urn:microsoft.com/office/officeart/2005/8/layout/default"/>
    <dgm:cxn modelId="{802E9955-13E6-4F56-A069-4C3CDE8B2EEE}" type="presParOf" srcId="{EDFF02F7-4632-4A5E-8698-AA771B3DD4B0}" destId="{9A4F0771-47EF-4139-8051-07CF2CD51540}" srcOrd="7" destOrd="0" presId="urn:microsoft.com/office/officeart/2005/8/layout/default"/>
    <dgm:cxn modelId="{10EB5C14-44F2-4933-8FD8-3C49DDD9F9DE}" type="presParOf" srcId="{EDFF02F7-4632-4A5E-8698-AA771B3DD4B0}" destId="{7FADDCE7-A7A8-4AC7-9987-628A298761D9}" srcOrd="8" destOrd="0" presId="urn:microsoft.com/office/officeart/2005/8/layout/default"/>
    <dgm:cxn modelId="{5CA852D9-4872-4C0C-89F9-94C2D258F7A2}" type="presParOf" srcId="{EDFF02F7-4632-4A5E-8698-AA771B3DD4B0}" destId="{0885161A-2F2E-491C-B483-85F835B7CC9E}" srcOrd="9" destOrd="0" presId="urn:microsoft.com/office/officeart/2005/8/layout/default"/>
    <dgm:cxn modelId="{ECA4FC75-E133-464D-AA40-6223CC6E551E}" type="presParOf" srcId="{EDFF02F7-4632-4A5E-8698-AA771B3DD4B0}" destId="{7E82458F-321F-4E0E-931D-107F192CE46E}" srcOrd="10" destOrd="0" presId="urn:microsoft.com/office/officeart/2005/8/layout/default"/>
    <dgm:cxn modelId="{1A01A30E-8384-4554-A2E8-A7594C56E060}" type="presParOf" srcId="{EDFF02F7-4632-4A5E-8698-AA771B3DD4B0}" destId="{3D6E9570-8497-40DA-B9E5-08BC17C770A7}" srcOrd="11" destOrd="0" presId="urn:microsoft.com/office/officeart/2005/8/layout/default"/>
    <dgm:cxn modelId="{F614B7EB-4ACD-4A15-A631-356EACEC3CE4}" type="presParOf" srcId="{EDFF02F7-4632-4A5E-8698-AA771B3DD4B0}" destId="{651D8906-7CFA-46AB-9475-49AEFE23726F}" srcOrd="12" destOrd="0" presId="urn:microsoft.com/office/officeart/2005/8/layout/default"/>
    <dgm:cxn modelId="{0669A27D-B674-41D4-8D73-F1DDA98DD7F9}" type="presParOf" srcId="{EDFF02F7-4632-4A5E-8698-AA771B3DD4B0}" destId="{D135E166-685A-494F-9EE5-30C1C5228352}" srcOrd="13" destOrd="0" presId="urn:microsoft.com/office/officeart/2005/8/layout/default"/>
    <dgm:cxn modelId="{B7F361F9-1F87-45AE-A413-D7A13D5CF7D0}" type="presParOf" srcId="{EDFF02F7-4632-4A5E-8698-AA771B3DD4B0}" destId="{907DF5D0-6A4B-4426-BFF9-13AA9701B809}" srcOrd="14" destOrd="0" presId="urn:microsoft.com/office/officeart/2005/8/layout/default"/>
    <dgm:cxn modelId="{BCD106E9-888F-4438-8716-47E2A1B904BB}" type="presParOf" srcId="{EDFF02F7-4632-4A5E-8698-AA771B3DD4B0}" destId="{149290D6-E0DA-491A-B978-FE8167E8143C}" srcOrd="15" destOrd="0" presId="urn:microsoft.com/office/officeart/2005/8/layout/default"/>
    <dgm:cxn modelId="{FCCA4CF0-11A9-4766-A353-0917CA69A557}" type="presParOf" srcId="{EDFF02F7-4632-4A5E-8698-AA771B3DD4B0}" destId="{18B9E671-5E33-45BE-AD8B-EFF0B0B856F8}" srcOrd="16" destOrd="0" presId="urn:microsoft.com/office/officeart/2005/8/layout/default"/>
    <dgm:cxn modelId="{BAF0962F-009A-4D23-AC27-DC0FFB065076}" type="presParOf" srcId="{EDFF02F7-4632-4A5E-8698-AA771B3DD4B0}" destId="{FF5C8115-6BEE-4A90-9A45-59497E951777}" srcOrd="17" destOrd="0" presId="urn:microsoft.com/office/officeart/2005/8/layout/default"/>
    <dgm:cxn modelId="{2F3ADDC9-C20B-4C46-9BB9-89209DE6BD46}" type="presParOf" srcId="{EDFF02F7-4632-4A5E-8698-AA771B3DD4B0}" destId="{05EC8A59-7B2E-4132-93D9-7B7F1632C25E}" srcOrd="18" destOrd="0" presId="urn:microsoft.com/office/officeart/2005/8/layout/default"/>
    <dgm:cxn modelId="{A5C13A54-4A96-41D3-B768-AA51F166A8EB}" type="presParOf" srcId="{EDFF02F7-4632-4A5E-8698-AA771B3DD4B0}" destId="{3B3FBF48-0C06-4E1A-B460-67B55299B6B5}" srcOrd="19" destOrd="0" presId="urn:microsoft.com/office/officeart/2005/8/layout/default"/>
    <dgm:cxn modelId="{5BA3DD92-0099-4B3B-9241-13DC7940C961}" type="presParOf" srcId="{EDFF02F7-4632-4A5E-8698-AA771B3DD4B0}" destId="{8F85993A-E6A5-41A4-8B10-B41F1E260443}"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619BE8-E29B-41F8-B6D4-7D452A7E6A0F}">
      <dsp:nvSpPr>
        <dsp:cNvPr id="0" name=""/>
        <dsp:cNvSpPr/>
      </dsp:nvSpPr>
      <dsp:spPr>
        <a:xfrm>
          <a:off x="0" y="641"/>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340885-20EB-4884-BD1C-77D09723E37E}">
      <dsp:nvSpPr>
        <dsp:cNvPr id="0" name=""/>
        <dsp:cNvSpPr/>
      </dsp:nvSpPr>
      <dsp:spPr>
        <a:xfrm>
          <a:off x="0" y="641"/>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kumimoji="1" lang="ja-JP" sz="2300" kern="1200" dirty="0"/>
            <a:t>ユーザ</a:t>
          </a:r>
          <a:r>
            <a:rPr kumimoji="1" lang="ja-JP" altLang="en-US" sz="2300" kern="1200" dirty="0"/>
            <a:t>ー</a:t>
          </a:r>
          <a:r>
            <a:rPr kumimoji="1" lang="ja-JP" sz="2300" kern="1200" dirty="0"/>
            <a:t>要求仕様書（</a:t>
          </a:r>
          <a:r>
            <a:rPr lang="en-US" sz="2300" kern="1200" dirty="0"/>
            <a:t>URS)</a:t>
          </a:r>
        </a:p>
      </dsp:txBody>
      <dsp:txXfrm>
        <a:off x="0" y="641"/>
        <a:ext cx="5384800" cy="525492"/>
      </dsp:txXfrm>
    </dsp:sp>
    <dsp:sp modelId="{729667C0-3FD8-409A-827A-875898FD73FF}">
      <dsp:nvSpPr>
        <dsp:cNvPr id="0" name=""/>
        <dsp:cNvSpPr/>
      </dsp:nvSpPr>
      <dsp:spPr>
        <a:xfrm>
          <a:off x="0" y="526134"/>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6E35A7-6DDE-47FC-9D38-D65AE6DBD758}">
      <dsp:nvSpPr>
        <dsp:cNvPr id="0" name=""/>
        <dsp:cNvSpPr/>
      </dsp:nvSpPr>
      <dsp:spPr>
        <a:xfrm>
          <a:off x="0" y="526134"/>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a:t>バリデーション計画書・報告書</a:t>
          </a:r>
          <a:endParaRPr lang="en-US" sz="2300" kern="1200"/>
        </a:p>
      </dsp:txBody>
      <dsp:txXfrm>
        <a:off x="0" y="526134"/>
        <a:ext cx="5384800" cy="525492"/>
      </dsp:txXfrm>
    </dsp:sp>
    <dsp:sp modelId="{57D97727-666D-4879-8485-399162F4B154}">
      <dsp:nvSpPr>
        <dsp:cNvPr id="0" name=""/>
        <dsp:cNvSpPr/>
      </dsp:nvSpPr>
      <dsp:spPr>
        <a:xfrm>
          <a:off x="0" y="1051627"/>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B8787C3-292A-43AF-98A7-505878CC025C}">
      <dsp:nvSpPr>
        <dsp:cNvPr id="0" name=""/>
        <dsp:cNvSpPr/>
      </dsp:nvSpPr>
      <dsp:spPr>
        <a:xfrm>
          <a:off x="0" y="1051627"/>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dirty="0"/>
            <a:t>機能仕様書（</a:t>
          </a:r>
          <a:r>
            <a:rPr lang="en-US" sz="2300" kern="1200" dirty="0"/>
            <a:t>FS</a:t>
          </a:r>
          <a:r>
            <a:rPr lang="ja-JP" sz="2300" kern="1200" dirty="0"/>
            <a:t>）</a:t>
          </a:r>
          <a:endParaRPr lang="en-US" sz="2300" kern="1200" dirty="0"/>
        </a:p>
      </dsp:txBody>
      <dsp:txXfrm>
        <a:off x="0" y="1051627"/>
        <a:ext cx="5384800" cy="525492"/>
      </dsp:txXfrm>
    </dsp:sp>
    <dsp:sp modelId="{D9A29E34-ADB7-4994-958E-C264A0388726}">
      <dsp:nvSpPr>
        <dsp:cNvPr id="0" name=""/>
        <dsp:cNvSpPr/>
      </dsp:nvSpPr>
      <dsp:spPr>
        <a:xfrm>
          <a:off x="0" y="1577120"/>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1A6EC3-8BFC-473A-B519-25B8A4F6D0B9}">
      <dsp:nvSpPr>
        <dsp:cNvPr id="0" name=""/>
        <dsp:cNvSpPr/>
      </dsp:nvSpPr>
      <dsp:spPr>
        <a:xfrm>
          <a:off x="0" y="1577120"/>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dirty="0"/>
            <a:t>構成設定</a:t>
          </a:r>
          <a:r>
            <a:rPr lang="ja-JP" altLang="en-US" sz="2300" kern="1200" dirty="0">
              <a:solidFill>
                <a:schemeClr val="tx1"/>
              </a:solidFill>
            </a:rPr>
            <a:t>仕様</a:t>
          </a:r>
          <a:r>
            <a:rPr lang="ja-JP" sz="2300" kern="1200" dirty="0"/>
            <a:t>書（</a:t>
          </a:r>
          <a:r>
            <a:rPr lang="en-US" sz="2300" kern="1200" dirty="0"/>
            <a:t>CS</a:t>
          </a:r>
          <a:r>
            <a:rPr lang="ja-JP" sz="2300" kern="1200" dirty="0"/>
            <a:t>）</a:t>
          </a:r>
          <a:endParaRPr lang="en-US" sz="2300" kern="1200" dirty="0"/>
        </a:p>
      </dsp:txBody>
      <dsp:txXfrm>
        <a:off x="0" y="1577120"/>
        <a:ext cx="5384800" cy="525492"/>
      </dsp:txXfrm>
    </dsp:sp>
    <dsp:sp modelId="{68996323-B32E-45E0-825D-90152A36F5CF}">
      <dsp:nvSpPr>
        <dsp:cNvPr id="0" name=""/>
        <dsp:cNvSpPr/>
      </dsp:nvSpPr>
      <dsp:spPr>
        <a:xfrm>
          <a:off x="0" y="2102613"/>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09B8FE-5C17-41F8-8523-48FDAB6A4CAA}">
      <dsp:nvSpPr>
        <dsp:cNvPr id="0" name=""/>
        <dsp:cNvSpPr/>
      </dsp:nvSpPr>
      <dsp:spPr>
        <a:xfrm>
          <a:off x="0" y="2102613"/>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a:t>テスト文書</a:t>
          </a:r>
          <a:endParaRPr lang="en-US" sz="2300" kern="1200"/>
        </a:p>
      </dsp:txBody>
      <dsp:txXfrm>
        <a:off x="0" y="2102613"/>
        <a:ext cx="5384800" cy="525492"/>
      </dsp:txXfrm>
    </dsp:sp>
    <dsp:sp modelId="{3EC01EB6-5D4D-42AA-9276-E21FC5B3458D}">
      <dsp:nvSpPr>
        <dsp:cNvPr id="0" name=""/>
        <dsp:cNvSpPr/>
      </dsp:nvSpPr>
      <dsp:spPr>
        <a:xfrm>
          <a:off x="0" y="2628106"/>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89A97-1663-46B9-BC5B-5F77C069B5A1}">
      <dsp:nvSpPr>
        <dsp:cNvPr id="0" name=""/>
        <dsp:cNvSpPr/>
      </dsp:nvSpPr>
      <dsp:spPr>
        <a:xfrm>
          <a:off x="0" y="2628105"/>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a:t>トレーサビリティマトリクス</a:t>
          </a:r>
          <a:endParaRPr lang="en-US" sz="2300" kern="1200"/>
        </a:p>
      </dsp:txBody>
      <dsp:txXfrm>
        <a:off x="0" y="2628105"/>
        <a:ext cx="5384800" cy="525492"/>
      </dsp:txXfrm>
    </dsp:sp>
    <dsp:sp modelId="{429A50D8-4E64-4EC1-AE6F-42838176DFF2}">
      <dsp:nvSpPr>
        <dsp:cNvPr id="0" name=""/>
        <dsp:cNvSpPr/>
      </dsp:nvSpPr>
      <dsp:spPr>
        <a:xfrm>
          <a:off x="0" y="3153598"/>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8E6B41-C30F-4D2D-B208-89EB74027BC8}">
      <dsp:nvSpPr>
        <dsp:cNvPr id="0" name=""/>
        <dsp:cNvSpPr/>
      </dsp:nvSpPr>
      <dsp:spPr>
        <a:xfrm>
          <a:off x="0" y="3153598"/>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a:t>運用手順書</a:t>
          </a:r>
          <a:endParaRPr lang="en-US" sz="2300" kern="1200"/>
        </a:p>
      </dsp:txBody>
      <dsp:txXfrm>
        <a:off x="0" y="3153598"/>
        <a:ext cx="5384800" cy="525492"/>
      </dsp:txXfrm>
    </dsp:sp>
    <dsp:sp modelId="{17BD4A8C-1B93-4F1F-AA70-0401AE5830C9}">
      <dsp:nvSpPr>
        <dsp:cNvPr id="0" name=""/>
        <dsp:cNvSpPr/>
      </dsp:nvSpPr>
      <dsp:spPr>
        <a:xfrm>
          <a:off x="0" y="3679091"/>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FEEA10F-A8FE-4058-B432-AFD51658FDE0}">
      <dsp:nvSpPr>
        <dsp:cNvPr id="0" name=""/>
        <dsp:cNvSpPr/>
      </dsp:nvSpPr>
      <dsp:spPr>
        <a:xfrm>
          <a:off x="0" y="3679091"/>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a:t>リスクアセスメント</a:t>
          </a:r>
          <a:endParaRPr lang="en-US" sz="2300" kern="1200"/>
        </a:p>
      </dsp:txBody>
      <dsp:txXfrm>
        <a:off x="0" y="3679091"/>
        <a:ext cx="5384800" cy="525492"/>
      </dsp:txXfrm>
    </dsp:sp>
    <dsp:sp modelId="{E61D1C7E-0B0D-4A41-990D-AB7EA06E1E75}">
      <dsp:nvSpPr>
        <dsp:cNvPr id="0" name=""/>
        <dsp:cNvSpPr/>
      </dsp:nvSpPr>
      <dsp:spPr>
        <a:xfrm>
          <a:off x="0" y="4204584"/>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7B1022-D3DF-45EE-B4B6-4678B7DE81B7}">
      <dsp:nvSpPr>
        <dsp:cNvPr id="0" name=""/>
        <dsp:cNvSpPr/>
      </dsp:nvSpPr>
      <dsp:spPr>
        <a:xfrm>
          <a:off x="0" y="4204584"/>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a:t>変更管理記録</a:t>
          </a:r>
          <a:endParaRPr lang="en-US" sz="2300" kern="1200"/>
        </a:p>
      </dsp:txBody>
      <dsp:txXfrm>
        <a:off x="0" y="4204584"/>
        <a:ext cx="5384800" cy="525492"/>
      </dsp:txXfrm>
    </dsp:sp>
    <dsp:sp modelId="{7B1C39D0-24DA-46CE-B1BA-E4E876859799}">
      <dsp:nvSpPr>
        <dsp:cNvPr id="0" name=""/>
        <dsp:cNvSpPr/>
      </dsp:nvSpPr>
      <dsp:spPr>
        <a:xfrm>
          <a:off x="0" y="4730077"/>
          <a:ext cx="5384800" cy="0"/>
        </a:xfrm>
        <a:prstGeom prst="lin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504BAA0-212C-4EDE-829F-D7E7A2752416}">
      <dsp:nvSpPr>
        <dsp:cNvPr id="0" name=""/>
        <dsp:cNvSpPr/>
      </dsp:nvSpPr>
      <dsp:spPr>
        <a:xfrm>
          <a:off x="0" y="4730077"/>
          <a:ext cx="5384800" cy="5254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ja-JP" sz="2300" kern="1200"/>
            <a:t>その他</a:t>
          </a:r>
          <a:endParaRPr lang="en-US" sz="2300" kern="1200"/>
        </a:p>
      </dsp:txBody>
      <dsp:txXfrm>
        <a:off x="0" y="4730077"/>
        <a:ext cx="5384800" cy="5254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AE20F8-B722-40B2-8937-0B3CF01A426C}">
      <dsp:nvSpPr>
        <dsp:cNvPr id="0" name=""/>
        <dsp:cNvSpPr/>
      </dsp:nvSpPr>
      <dsp:spPr>
        <a:xfrm>
          <a:off x="1339" y="433486"/>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dirty="0"/>
            <a:t>ユーザ</a:t>
          </a:r>
          <a:r>
            <a:rPr kumimoji="1" lang="ja-JP" altLang="en-US" sz="1900" b="1" kern="1200" dirty="0"/>
            <a:t>ー</a:t>
          </a:r>
          <a:r>
            <a:rPr kumimoji="1" lang="ja-JP" sz="1900" b="1" kern="1200" dirty="0"/>
            <a:t>要求仕様書（</a:t>
          </a:r>
          <a:r>
            <a:rPr kumimoji="1" lang="en-US" sz="1900" b="1" kern="1200" dirty="0"/>
            <a:t>URS)</a:t>
          </a:r>
          <a:endParaRPr lang="en-US" sz="1900" kern="1200" dirty="0"/>
        </a:p>
      </dsp:txBody>
      <dsp:txXfrm>
        <a:off x="1339" y="433486"/>
        <a:ext cx="1687710" cy="1012626"/>
      </dsp:txXfrm>
    </dsp:sp>
    <dsp:sp modelId="{0003C749-43F6-416F-A114-80DDB6F869CD}">
      <dsp:nvSpPr>
        <dsp:cNvPr id="0" name=""/>
        <dsp:cNvSpPr/>
      </dsp:nvSpPr>
      <dsp:spPr>
        <a:xfrm>
          <a:off x="1857821" y="433486"/>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dirty="0"/>
            <a:t>機能仕様書（</a:t>
          </a:r>
          <a:r>
            <a:rPr kumimoji="1" lang="en-US" sz="1900" b="1" kern="1200" dirty="0"/>
            <a:t>FS</a:t>
          </a:r>
          <a:r>
            <a:rPr kumimoji="1" lang="ja-JP" sz="1900" b="1" kern="1200" dirty="0"/>
            <a:t>）</a:t>
          </a:r>
          <a:endParaRPr lang="en-US" sz="1900" kern="1200" dirty="0"/>
        </a:p>
      </dsp:txBody>
      <dsp:txXfrm>
        <a:off x="1857821" y="433486"/>
        <a:ext cx="1687710" cy="1012626"/>
      </dsp:txXfrm>
    </dsp:sp>
    <dsp:sp modelId="{6015CCEE-6685-44EC-93DA-B1FAAE92C41C}">
      <dsp:nvSpPr>
        <dsp:cNvPr id="0" name=""/>
        <dsp:cNvSpPr/>
      </dsp:nvSpPr>
      <dsp:spPr>
        <a:xfrm>
          <a:off x="3714303" y="433486"/>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dirty="0"/>
            <a:t>構成設定</a:t>
          </a:r>
          <a:r>
            <a:rPr kumimoji="1" lang="ja-JP" altLang="en-US" sz="1900" b="1" kern="1200" dirty="0">
              <a:solidFill>
                <a:schemeClr val="bg1"/>
              </a:solidFill>
            </a:rPr>
            <a:t>仕様</a:t>
          </a:r>
          <a:r>
            <a:rPr kumimoji="1" lang="ja-JP" sz="1900" b="1" kern="1200" dirty="0"/>
            <a:t>書（</a:t>
          </a:r>
          <a:r>
            <a:rPr kumimoji="1" lang="en-US" sz="1900" b="1" kern="1200" dirty="0"/>
            <a:t>CS</a:t>
          </a:r>
          <a:r>
            <a:rPr kumimoji="1" lang="ja-JP" sz="1900" b="1" kern="1200" dirty="0"/>
            <a:t>）</a:t>
          </a:r>
          <a:endParaRPr lang="en-US" sz="1900" kern="1200" dirty="0"/>
        </a:p>
      </dsp:txBody>
      <dsp:txXfrm>
        <a:off x="3714303" y="433486"/>
        <a:ext cx="1687710" cy="1012626"/>
      </dsp:txXfrm>
    </dsp:sp>
    <dsp:sp modelId="{47C6E144-F4A0-4E65-B581-7E69C7F74321}">
      <dsp:nvSpPr>
        <dsp:cNvPr id="0" name=""/>
        <dsp:cNvSpPr/>
      </dsp:nvSpPr>
      <dsp:spPr>
        <a:xfrm>
          <a:off x="5570785" y="433486"/>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a:t>テスト文書</a:t>
          </a:r>
          <a:endParaRPr lang="en-US" sz="1900" kern="1200"/>
        </a:p>
      </dsp:txBody>
      <dsp:txXfrm>
        <a:off x="5570785" y="433486"/>
        <a:ext cx="1687710" cy="1012626"/>
      </dsp:txXfrm>
    </dsp:sp>
    <dsp:sp modelId="{7FADDCE7-A7A8-4AC7-9987-628A298761D9}">
      <dsp:nvSpPr>
        <dsp:cNvPr id="0" name=""/>
        <dsp:cNvSpPr/>
      </dsp:nvSpPr>
      <dsp:spPr>
        <a:xfrm>
          <a:off x="7427266" y="433486"/>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dirty="0"/>
            <a:t>トレーサビリティマトリクス</a:t>
          </a:r>
          <a:endParaRPr lang="en-US" sz="1900" kern="1200" dirty="0"/>
        </a:p>
      </dsp:txBody>
      <dsp:txXfrm>
        <a:off x="7427266" y="433486"/>
        <a:ext cx="1687710" cy="1012626"/>
      </dsp:txXfrm>
    </dsp:sp>
    <dsp:sp modelId="{7E82458F-321F-4E0E-931D-107F192CE46E}">
      <dsp:nvSpPr>
        <dsp:cNvPr id="0" name=""/>
        <dsp:cNvSpPr/>
      </dsp:nvSpPr>
      <dsp:spPr>
        <a:xfrm>
          <a:off x="9283748" y="433486"/>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dirty="0"/>
            <a:t>バリデーション計画書・報告書</a:t>
          </a:r>
          <a:endParaRPr lang="en-US" sz="1900" kern="1200" dirty="0"/>
        </a:p>
      </dsp:txBody>
      <dsp:txXfrm>
        <a:off x="9283748" y="433486"/>
        <a:ext cx="1687710" cy="1012626"/>
      </dsp:txXfrm>
    </dsp:sp>
    <dsp:sp modelId="{651D8906-7CFA-46AB-9475-49AEFE23726F}">
      <dsp:nvSpPr>
        <dsp:cNvPr id="0" name=""/>
        <dsp:cNvSpPr/>
      </dsp:nvSpPr>
      <dsp:spPr>
        <a:xfrm>
          <a:off x="929580" y="1614884"/>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a:t>運用手順書</a:t>
          </a:r>
          <a:endParaRPr lang="en-US" sz="1900" kern="1200"/>
        </a:p>
      </dsp:txBody>
      <dsp:txXfrm>
        <a:off x="929580" y="1614884"/>
        <a:ext cx="1687710" cy="1012626"/>
      </dsp:txXfrm>
    </dsp:sp>
    <dsp:sp modelId="{907DF5D0-6A4B-4426-BFF9-13AA9701B809}">
      <dsp:nvSpPr>
        <dsp:cNvPr id="0" name=""/>
        <dsp:cNvSpPr/>
      </dsp:nvSpPr>
      <dsp:spPr>
        <a:xfrm>
          <a:off x="2786062" y="1614884"/>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dirty="0"/>
            <a:t>リスクアセスメント</a:t>
          </a:r>
          <a:endParaRPr lang="en-US" sz="1900" kern="1200" dirty="0"/>
        </a:p>
      </dsp:txBody>
      <dsp:txXfrm>
        <a:off x="2786062" y="1614884"/>
        <a:ext cx="1687710" cy="1012626"/>
      </dsp:txXfrm>
    </dsp:sp>
    <dsp:sp modelId="{18B9E671-5E33-45BE-AD8B-EFF0B0B856F8}">
      <dsp:nvSpPr>
        <dsp:cNvPr id="0" name=""/>
        <dsp:cNvSpPr/>
      </dsp:nvSpPr>
      <dsp:spPr>
        <a:xfrm>
          <a:off x="4642544" y="1614884"/>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a:t>変更管理文書</a:t>
          </a:r>
          <a:endParaRPr lang="en-US" sz="1900" kern="1200"/>
        </a:p>
      </dsp:txBody>
      <dsp:txXfrm>
        <a:off x="4642544" y="1614884"/>
        <a:ext cx="1687710" cy="1012626"/>
      </dsp:txXfrm>
    </dsp:sp>
    <dsp:sp modelId="{05EC8A59-7B2E-4132-93D9-7B7F1632C25E}">
      <dsp:nvSpPr>
        <dsp:cNvPr id="0" name=""/>
        <dsp:cNvSpPr/>
      </dsp:nvSpPr>
      <dsp:spPr>
        <a:xfrm>
          <a:off x="6499025" y="1614884"/>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a:t>マイグレーション計画書・報告書</a:t>
          </a:r>
          <a:endParaRPr lang="en-US" sz="1900" kern="1200"/>
        </a:p>
      </dsp:txBody>
      <dsp:txXfrm>
        <a:off x="6499025" y="1614884"/>
        <a:ext cx="1687710" cy="1012626"/>
      </dsp:txXfrm>
    </dsp:sp>
    <dsp:sp modelId="{8F85993A-E6A5-41A4-8B10-B41F1E260443}">
      <dsp:nvSpPr>
        <dsp:cNvPr id="0" name=""/>
        <dsp:cNvSpPr/>
      </dsp:nvSpPr>
      <dsp:spPr>
        <a:xfrm>
          <a:off x="8355507" y="1614884"/>
          <a:ext cx="1687710" cy="101262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kumimoji="1" lang="ja-JP" sz="1900" b="1" kern="1200" dirty="0"/>
            <a:t>その他</a:t>
          </a:r>
          <a:endParaRPr lang="en-US" sz="1900" kern="1200" dirty="0"/>
        </a:p>
      </dsp:txBody>
      <dsp:txXfrm>
        <a:off x="8355507" y="1614884"/>
        <a:ext cx="1687710" cy="101262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0AE8C2-EC41-4583-8911-4AFEC887B361}" type="datetimeFigureOut">
              <a:rPr kumimoji="1" lang="ja-JP" altLang="en-US" smtClean="0"/>
              <a:t>2024/4/23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D300A2-CC53-4C8D-B2D8-5C89AB1E99EB}" type="slidenum">
              <a:rPr kumimoji="1" lang="ja-JP" altLang="en-US" smtClean="0"/>
              <a:t>‹#›</a:t>
            </a:fld>
            <a:endParaRPr kumimoji="1" lang="ja-JP" altLang="en-US"/>
          </a:p>
        </p:txBody>
      </p:sp>
    </p:spTree>
    <p:extLst>
      <p:ext uri="{BB962C8B-B14F-4D97-AF65-F5344CB8AC3E}">
        <p14:creationId xmlns:p14="http://schemas.microsoft.com/office/powerpoint/2010/main" val="41301537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2</a:t>
            </a:fld>
            <a:endParaRPr kumimoji="1" lang="ja-JP" altLang="en-US"/>
          </a:p>
        </p:txBody>
      </p:sp>
    </p:spTree>
    <p:extLst>
      <p:ext uri="{BB962C8B-B14F-4D97-AF65-F5344CB8AC3E}">
        <p14:creationId xmlns:p14="http://schemas.microsoft.com/office/powerpoint/2010/main" val="2951363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31</a:t>
            </a:fld>
            <a:endParaRPr kumimoji="1" lang="ja-JP" altLang="en-US"/>
          </a:p>
        </p:txBody>
      </p:sp>
    </p:spTree>
    <p:extLst>
      <p:ext uri="{BB962C8B-B14F-4D97-AF65-F5344CB8AC3E}">
        <p14:creationId xmlns:p14="http://schemas.microsoft.com/office/powerpoint/2010/main" val="3861500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37</a:t>
            </a:fld>
            <a:endParaRPr kumimoji="1" lang="ja-JP" altLang="en-US"/>
          </a:p>
        </p:txBody>
      </p:sp>
    </p:spTree>
    <p:extLst>
      <p:ext uri="{BB962C8B-B14F-4D97-AF65-F5344CB8AC3E}">
        <p14:creationId xmlns:p14="http://schemas.microsoft.com/office/powerpoint/2010/main" val="30429676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39</a:t>
            </a:fld>
            <a:endParaRPr kumimoji="1" lang="ja-JP" altLang="en-US"/>
          </a:p>
        </p:txBody>
      </p:sp>
    </p:spTree>
    <p:extLst>
      <p:ext uri="{BB962C8B-B14F-4D97-AF65-F5344CB8AC3E}">
        <p14:creationId xmlns:p14="http://schemas.microsoft.com/office/powerpoint/2010/main" val="19197937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40</a:t>
            </a:fld>
            <a:endParaRPr kumimoji="1" lang="ja-JP" altLang="en-US"/>
          </a:p>
        </p:txBody>
      </p:sp>
    </p:spTree>
    <p:extLst>
      <p:ext uri="{BB962C8B-B14F-4D97-AF65-F5344CB8AC3E}">
        <p14:creationId xmlns:p14="http://schemas.microsoft.com/office/powerpoint/2010/main" val="2389742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41</a:t>
            </a:fld>
            <a:endParaRPr kumimoji="1" lang="ja-JP" altLang="en-US"/>
          </a:p>
        </p:txBody>
      </p:sp>
    </p:spTree>
    <p:extLst>
      <p:ext uri="{BB962C8B-B14F-4D97-AF65-F5344CB8AC3E}">
        <p14:creationId xmlns:p14="http://schemas.microsoft.com/office/powerpoint/2010/main" val="39617516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2D300A2-CC53-4C8D-B2D8-5C89AB1E99EB}" type="slidenum">
              <a:rPr kumimoji="1" lang="ja-JP" altLang="en-US" smtClean="0"/>
              <a:t>44</a:t>
            </a:fld>
            <a:endParaRPr kumimoji="1" lang="ja-JP" altLang="en-US"/>
          </a:p>
        </p:txBody>
      </p:sp>
    </p:spTree>
    <p:extLst>
      <p:ext uri="{BB962C8B-B14F-4D97-AF65-F5344CB8AC3E}">
        <p14:creationId xmlns:p14="http://schemas.microsoft.com/office/powerpoint/2010/main" val="2443932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8</a:t>
            </a:fld>
            <a:endParaRPr kumimoji="1" lang="ja-JP" altLang="en-US"/>
          </a:p>
        </p:txBody>
      </p:sp>
    </p:spTree>
    <p:extLst>
      <p:ext uri="{BB962C8B-B14F-4D97-AF65-F5344CB8AC3E}">
        <p14:creationId xmlns:p14="http://schemas.microsoft.com/office/powerpoint/2010/main" val="4184622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9</a:t>
            </a:fld>
            <a:endParaRPr kumimoji="1" lang="ja-JP" altLang="en-US"/>
          </a:p>
        </p:txBody>
      </p:sp>
    </p:spTree>
    <p:extLst>
      <p:ext uri="{BB962C8B-B14F-4D97-AF65-F5344CB8AC3E}">
        <p14:creationId xmlns:p14="http://schemas.microsoft.com/office/powerpoint/2010/main" val="3829664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14</a:t>
            </a:fld>
            <a:endParaRPr kumimoji="1" lang="ja-JP" altLang="en-US"/>
          </a:p>
        </p:txBody>
      </p:sp>
    </p:spTree>
    <p:extLst>
      <p:ext uri="{BB962C8B-B14F-4D97-AF65-F5344CB8AC3E}">
        <p14:creationId xmlns:p14="http://schemas.microsoft.com/office/powerpoint/2010/main" val="3910226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16</a:t>
            </a:fld>
            <a:endParaRPr kumimoji="1" lang="ja-JP" altLang="en-US"/>
          </a:p>
        </p:txBody>
      </p:sp>
    </p:spTree>
    <p:extLst>
      <p:ext uri="{BB962C8B-B14F-4D97-AF65-F5344CB8AC3E}">
        <p14:creationId xmlns:p14="http://schemas.microsoft.com/office/powerpoint/2010/main" val="3764472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2D300A2-CC53-4C8D-B2D8-5C89AB1E99EB}" type="slidenum">
              <a:rPr kumimoji="1" lang="ja-JP" altLang="en-US" smtClean="0"/>
              <a:t>20</a:t>
            </a:fld>
            <a:endParaRPr kumimoji="1" lang="ja-JP" altLang="en-US"/>
          </a:p>
        </p:txBody>
      </p:sp>
    </p:spTree>
    <p:extLst>
      <p:ext uri="{BB962C8B-B14F-4D97-AF65-F5344CB8AC3E}">
        <p14:creationId xmlns:p14="http://schemas.microsoft.com/office/powerpoint/2010/main" val="2358924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3044ADD-23AA-40A3-8967-5D46421CDC28}" type="slidenum">
              <a:rPr kumimoji="1" lang="ja-JP" altLang="en-US" smtClean="0"/>
              <a:t>22</a:t>
            </a:fld>
            <a:endParaRPr kumimoji="1" lang="ja-JP" altLang="en-US"/>
          </a:p>
        </p:txBody>
      </p:sp>
    </p:spTree>
    <p:extLst>
      <p:ext uri="{BB962C8B-B14F-4D97-AF65-F5344CB8AC3E}">
        <p14:creationId xmlns:p14="http://schemas.microsoft.com/office/powerpoint/2010/main" val="19773018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24</a:t>
            </a:fld>
            <a:endParaRPr kumimoji="1" lang="ja-JP" altLang="en-US"/>
          </a:p>
        </p:txBody>
      </p:sp>
    </p:spTree>
    <p:extLst>
      <p:ext uri="{BB962C8B-B14F-4D97-AF65-F5344CB8AC3E}">
        <p14:creationId xmlns:p14="http://schemas.microsoft.com/office/powerpoint/2010/main" val="1139700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3044ADD-23AA-40A3-8967-5D46421CDC28}" type="slidenum">
              <a:rPr kumimoji="1" lang="ja-JP" altLang="en-US" smtClean="0"/>
              <a:t>29</a:t>
            </a:fld>
            <a:endParaRPr kumimoji="1" lang="ja-JP" altLang="en-US"/>
          </a:p>
        </p:txBody>
      </p:sp>
    </p:spTree>
    <p:extLst>
      <p:ext uri="{BB962C8B-B14F-4D97-AF65-F5344CB8AC3E}">
        <p14:creationId xmlns:p14="http://schemas.microsoft.com/office/powerpoint/2010/main" val="35035261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jpma.or.jp/"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5"/>
          <p:cNvSpPr>
            <a:spLocks noChangeShapeType="1"/>
          </p:cNvSpPr>
          <p:nvPr/>
        </p:nvSpPr>
        <p:spPr bwMode="auto">
          <a:xfrm flipH="1">
            <a:off x="334434" y="3143250"/>
            <a:ext cx="10081684" cy="0"/>
          </a:xfrm>
          <a:prstGeom prst="line">
            <a:avLst/>
          </a:prstGeom>
          <a:noFill/>
          <a:ln w="57150">
            <a:solidFill>
              <a:srgbClr val="3366FF"/>
            </a:solidFill>
            <a:round/>
            <a:headEnd/>
            <a:tailEnd/>
          </a:ln>
          <a:effectLst/>
        </p:spPr>
        <p:txBody>
          <a:bodyPr/>
          <a:lstStyle/>
          <a:p>
            <a:pPr>
              <a:defRPr/>
            </a:pPr>
            <a:endParaRPr lang="ja-JP" altLang="en-US"/>
          </a:p>
        </p:txBody>
      </p:sp>
      <p:sp>
        <p:nvSpPr>
          <p:cNvPr id="5" name="Rectangle 6"/>
          <p:cNvSpPr>
            <a:spLocks noChangeArrowheads="1"/>
          </p:cNvSpPr>
          <p:nvPr/>
        </p:nvSpPr>
        <p:spPr bwMode="auto">
          <a:xfrm>
            <a:off x="334434" y="1992313"/>
            <a:ext cx="192617" cy="647700"/>
          </a:xfrm>
          <a:prstGeom prst="rect">
            <a:avLst/>
          </a:prstGeom>
          <a:solidFill>
            <a:srgbClr val="3366FF"/>
          </a:solidFill>
          <a:ln w="9525">
            <a:solidFill>
              <a:srgbClr val="3366FF"/>
            </a:solidFill>
            <a:miter lim="800000"/>
            <a:headEnd/>
            <a:tailEnd/>
          </a:ln>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
        <p:nvSpPr>
          <p:cNvPr id="6" name="Line 7"/>
          <p:cNvSpPr>
            <a:spLocks noChangeShapeType="1"/>
          </p:cNvSpPr>
          <p:nvPr/>
        </p:nvSpPr>
        <p:spPr bwMode="auto">
          <a:xfrm flipH="1">
            <a:off x="431801" y="3216275"/>
            <a:ext cx="10081684" cy="0"/>
          </a:xfrm>
          <a:prstGeom prst="line">
            <a:avLst/>
          </a:prstGeom>
          <a:noFill/>
          <a:ln w="76200">
            <a:solidFill>
              <a:srgbClr val="CCECFF"/>
            </a:solidFill>
            <a:round/>
            <a:headEnd/>
            <a:tailEnd/>
          </a:ln>
          <a:effectLst/>
        </p:spPr>
        <p:txBody>
          <a:bodyPr/>
          <a:lstStyle/>
          <a:p>
            <a:pPr>
              <a:defRPr/>
            </a:pPr>
            <a:endParaRPr lang="ja-JP" altLang="en-US"/>
          </a:p>
        </p:txBody>
      </p:sp>
      <p:pic>
        <p:nvPicPr>
          <p:cNvPr id="7" name="Picture 8" descr="新薬の研究開発で、社会への貢献を目指す日本製薬工業協会">
            <a:hlinkClick r:id="rId2"/>
          </p:cNvPr>
          <p:cNvPicPr>
            <a:picLocks noChangeAspect="1" noChangeArrowheads="1"/>
          </p:cNvPicPr>
          <p:nvPr/>
        </p:nvPicPr>
        <p:blipFill>
          <a:blip r:embed="rId3" cstate="print"/>
          <a:srcRect/>
          <a:stretch>
            <a:fillRect/>
          </a:stretch>
        </p:blipFill>
        <p:spPr bwMode="auto">
          <a:xfrm>
            <a:off x="10513484" y="2926271"/>
            <a:ext cx="1494854" cy="430721"/>
          </a:xfrm>
          <a:prstGeom prst="rect">
            <a:avLst/>
          </a:prstGeom>
          <a:noFill/>
          <a:ln w="9525">
            <a:noFill/>
            <a:miter lim="800000"/>
            <a:headEnd/>
            <a:tailEnd/>
          </a:ln>
        </p:spPr>
      </p:pic>
      <p:sp>
        <p:nvSpPr>
          <p:cNvPr id="5122" name="Rectangle 2"/>
          <p:cNvSpPr>
            <a:spLocks noGrp="1" noChangeArrowheads="1"/>
          </p:cNvSpPr>
          <p:nvPr>
            <p:ph type="ctrTitle"/>
          </p:nvPr>
        </p:nvSpPr>
        <p:spPr>
          <a:xfrm>
            <a:off x="914400" y="1557339"/>
            <a:ext cx="10363200" cy="1470025"/>
          </a:xfrm>
        </p:spPr>
        <p:txBody>
          <a:bodyPr/>
          <a:lstStyle>
            <a:lvl1pPr>
              <a:defRPr/>
            </a:lvl1pPr>
          </a:lstStyle>
          <a:p>
            <a:pPr lvl="0"/>
            <a:r>
              <a:rPr lang="ja-JP" altLang="en-US" noProof="0"/>
              <a:t>マスタ タイトルの書式設定</a:t>
            </a:r>
          </a:p>
        </p:txBody>
      </p:sp>
      <p:sp>
        <p:nvSpPr>
          <p:cNvPr id="5123" name="Rectangle 3"/>
          <p:cNvSpPr>
            <a:spLocks noGrp="1" noChangeArrowheads="1"/>
          </p:cNvSpPr>
          <p:nvPr>
            <p:ph type="subTitle" idx="1"/>
          </p:nvPr>
        </p:nvSpPr>
        <p:spPr>
          <a:xfrm>
            <a:off x="1828800" y="3886200"/>
            <a:ext cx="8534400" cy="1752600"/>
          </a:xfrm>
        </p:spPr>
        <p:txBody>
          <a:bodyPr/>
          <a:lstStyle>
            <a:lvl1pPr marL="0" indent="0" algn="ctr">
              <a:buFont typeface="Wingdings" pitchFamily="2" charset="2"/>
              <a:buNone/>
              <a:defRPr sz="2400"/>
            </a:lvl1pPr>
          </a:lstStyle>
          <a:p>
            <a:pPr lvl="0"/>
            <a:r>
              <a:rPr lang="ja-JP" altLang="en-US" noProof="0"/>
              <a:t>マスタ サブタイトルの書式設定</a:t>
            </a:r>
          </a:p>
        </p:txBody>
      </p:sp>
      <p:sp>
        <p:nvSpPr>
          <p:cNvPr id="8" name="Rectangle 4"/>
          <p:cNvSpPr>
            <a:spLocks noGrp="1" noChangeArrowheads="1"/>
          </p:cNvSpPr>
          <p:nvPr>
            <p:ph type="sldNum" sz="quarter" idx="10"/>
          </p:nvPr>
        </p:nvSpPr>
        <p:spPr>
          <a:xfrm>
            <a:off x="9203267" y="6245225"/>
            <a:ext cx="2844800" cy="476250"/>
          </a:xfrm>
        </p:spPr>
        <p:txBody>
          <a:bodyPr/>
          <a:lstStyle>
            <a:lvl1pPr>
              <a:defRPr/>
            </a:lvl1pPr>
          </a:lstStyle>
          <a:p>
            <a:pPr>
              <a:defRPr/>
            </a:pPr>
            <a:fld id="{5A9F73FF-B710-47CB-94CC-DDAB8BFA420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sldNum" sz="quarter" idx="10"/>
          </p:nvPr>
        </p:nvSpPr>
        <p:spPr>
          <a:ln/>
        </p:spPr>
        <p:txBody>
          <a:bodyPr/>
          <a:lstStyle>
            <a:lvl1pPr>
              <a:defRPr/>
            </a:lvl1pPr>
          </a:lstStyle>
          <a:p>
            <a:pPr>
              <a:defRPr/>
            </a:pPr>
            <a:fld id="{B95A9EE7-1AAE-4595-A851-7DDA0886A26C}"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1EE356DD-7CC6-4D18-A9D6-5A1CE3C78156}"/>
              </a:ext>
            </a:extLst>
          </p:cNvPr>
          <p:cNvSpPr/>
          <p:nvPr userDrawn="1"/>
        </p:nvSpPr>
        <p:spPr bwMode="auto">
          <a:xfrm>
            <a:off x="119336" y="188913"/>
            <a:ext cx="10441160" cy="1007840"/>
          </a:xfrm>
          <a:prstGeom prst="rect">
            <a:avLst/>
          </a:prstGeom>
          <a:solidFill>
            <a:schemeClr val="bg1"/>
          </a:solidFill>
          <a:ln w="38100" cap="flat" cmpd="sng" algn="ctr">
            <a:solidFill>
              <a:schemeClr val="bg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charset="-128"/>
            </a:endParaRPr>
          </a:p>
        </p:txBody>
      </p:sp>
      <p:sp>
        <p:nvSpPr>
          <p:cNvPr id="2" name="縦書きタイトル 1"/>
          <p:cNvSpPr>
            <a:spLocks noGrp="1"/>
          </p:cNvSpPr>
          <p:nvPr>
            <p:ph type="title" orient="vert"/>
          </p:nvPr>
        </p:nvSpPr>
        <p:spPr>
          <a:xfrm>
            <a:off x="8839200" y="188913"/>
            <a:ext cx="1577280" cy="6335712"/>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09600" y="188913"/>
            <a:ext cx="8026400" cy="63357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sldNum" sz="quarter" idx="10"/>
          </p:nvPr>
        </p:nvSpPr>
        <p:spPr>
          <a:ln/>
        </p:spPr>
        <p:txBody>
          <a:bodyPr/>
          <a:lstStyle>
            <a:lvl1pPr>
              <a:defRPr/>
            </a:lvl1pPr>
          </a:lstStyle>
          <a:p>
            <a:pPr>
              <a:defRPr/>
            </a:pPr>
            <a:fld id="{32B91108-7F3C-4375-8F15-205D5B8CAED7}"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sldNum" sz="quarter" idx="10"/>
          </p:nvPr>
        </p:nvSpPr>
        <p:spPr>
          <a:ln/>
        </p:spPr>
        <p:txBody>
          <a:bodyPr/>
          <a:lstStyle>
            <a:lvl1pPr>
              <a:defRPr/>
            </a:lvl1pPr>
          </a:lstStyle>
          <a:p>
            <a:pPr>
              <a:defRPr/>
            </a:pPr>
            <a:fld id="{0F70095C-F9B4-4C04-ABE4-849D581B05DE}"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sldNum" sz="quarter" idx="10"/>
          </p:nvPr>
        </p:nvSpPr>
        <p:spPr>
          <a:ln/>
        </p:spPr>
        <p:txBody>
          <a:bodyPr/>
          <a:lstStyle>
            <a:lvl1pPr>
              <a:defRPr/>
            </a:lvl1pPr>
          </a:lstStyle>
          <a:p>
            <a:pPr>
              <a:defRPr/>
            </a:pPr>
            <a:fld id="{780A1130-3357-47BF-9AEB-9BA30011F8C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09600" y="1268413"/>
            <a:ext cx="53848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97600" y="1268413"/>
            <a:ext cx="53848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sldNum" sz="quarter" idx="10"/>
          </p:nvPr>
        </p:nvSpPr>
        <p:spPr>
          <a:ln/>
        </p:spPr>
        <p:txBody>
          <a:bodyPr/>
          <a:lstStyle>
            <a:lvl1pPr>
              <a:defRPr/>
            </a:lvl1pPr>
          </a:lstStyle>
          <a:p>
            <a:pPr>
              <a:defRPr/>
            </a:pPr>
            <a:fld id="{BF0BFF68-E12D-4641-A7D4-354ECAB65F8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8640"/>
            <a:ext cx="10972800" cy="792088"/>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277070"/>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dirty="0"/>
              <a:t>マスター テキストの書式設定</a:t>
            </a:r>
          </a:p>
        </p:txBody>
      </p:sp>
      <p:sp>
        <p:nvSpPr>
          <p:cNvPr id="4" name="コンテンツ プレースホルダー 3"/>
          <p:cNvSpPr>
            <a:spLocks noGrp="1"/>
          </p:cNvSpPr>
          <p:nvPr>
            <p:ph sz="half" idx="2"/>
          </p:nvPr>
        </p:nvSpPr>
        <p:spPr>
          <a:xfrm>
            <a:off x="609600" y="1988840"/>
            <a:ext cx="5386917"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8" y="1277070"/>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8" y="1988840"/>
            <a:ext cx="5389033"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sldNum" sz="quarter" idx="10"/>
          </p:nvPr>
        </p:nvSpPr>
        <p:spPr>
          <a:ln/>
        </p:spPr>
        <p:txBody>
          <a:bodyPr/>
          <a:lstStyle>
            <a:lvl1pPr>
              <a:defRPr/>
            </a:lvl1pPr>
          </a:lstStyle>
          <a:p>
            <a:pPr>
              <a:defRPr/>
            </a:pPr>
            <a:fld id="{D2083059-F0F5-4BD6-877C-8714E4FE604C}"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sldNum" sz="quarter" idx="10"/>
          </p:nvPr>
        </p:nvSpPr>
        <p:spPr>
          <a:ln/>
        </p:spPr>
        <p:txBody>
          <a:bodyPr/>
          <a:lstStyle>
            <a:lvl1pPr>
              <a:defRPr/>
            </a:lvl1pPr>
          </a:lstStyle>
          <a:p>
            <a:pPr>
              <a:defRPr/>
            </a:pPr>
            <a:fld id="{A94244B3-4363-465E-98B6-3990FFB10183}"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C958FFA3-0EF8-498B-B496-5FB858DAA02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402EEFF-D038-40F0-A488-2FA9FA1F23E6}"/>
              </a:ext>
            </a:extLst>
          </p:cNvPr>
          <p:cNvSpPr/>
          <p:nvPr userDrawn="1"/>
        </p:nvSpPr>
        <p:spPr bwMode="auto">
          <a:xfrm>
            <a:off x="119336" y="980729"/>
            <a:ext cx="10441160" cy="216024"/>
          </a:xfrm>
          <a:prstGeom prst="rect">
            <a:avLst/>
          </a:prstGeom>
          <a:solidFill>
            <a:schemeClr val="bg1"/>
          </a:solidFill>
          <a:ln w="38100" cap="flat" cmpd="sng" algn="ctr">
            <a:solidFill>
              <a:schemeClr val="bg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en-US" sz="1800" b="0" i="0" u="none" strike="noStrike" cap="none" normalizeH="0" baseline="0">
              <a:ln>
                <a:noFill/>
              </a:ln>
              <a:solidFill>
                <a:schemeClr val="tx1"/>
              </a:solidFill>
              <a:effectLst/>
              <a:latin typeface="Arial" charset="0"/>
              <a:ea typeface="ＭＳ Ｐゴシック" charset="-128"/>
            </a:endParaRPr>
          </a:p>
        </p:txBody>
      </p:sp>
      <p:sp>
        <p:nvSpPr>
          <p:cNvPr id="2" name="タイトル 1"/>
          <p:cNvSpPr>
            <a:spLocks noGrp="1"/>
          </p:cNvSpPr>
          <p:nvPr>
            <p:ph type="title"/>
          </p:nvPr>
        </p:nvSpPr>
        <p:spPr>
          <a:xfrm>
            <a:off x="610238" y="286386"/>
            <a:ext cx="4010447" cy="622333"/>
          </a:xfrm>
        </p:spPr>
        <p:txBody>
          <a:bodyPr anchor="b"/>
          <a:lstStyle>
            <a:lvl1pPr algn="l">
              <a:defRPr sz="2000" b="1"/>
            </a:lvl1pPr>
          </a:lstStyle>
          <a:p>
            <a:r>
              <a:rPr lang="ja-JP" altLang="en-US" dirty="0"/>
              <a:t>マスター タイトルの書式設定</a:t>
            </a:r>
          </a:p>
        </p:txBody>
      </p:sp>
      <p:sp>
        <p:nvSpPr>
          <p:cNvPr id="3" name="コンテンツ プレースホルダー 2"/>
          <p:cNvSpPr>
            <a:spLocks noGrp="1"/>
          </p:cNvSpPr>
          <p:nvPr>
            <p:ph idx="1"/>
          </p:nvPr>
        </p:nvSpPr>
        <p:spPr>
          <a:xfrm>
            <a:off x="4766733" y="286386"/>
            <a:ext cx="5793763" cy="5839778"/>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テキスト プレースホルダー 3"/>
          <p:cNvSpPr>
            <a:spLocks noGrp="1"/>
          </p:cNvSpPr>
          <p:nvPr>
            <p:ph type="body" sz="half" idx="2"/>
          </p:nvPr>
        </p:nvSpPr>
        <p:spPr>
          <a:xfrm>
            <a:off x="609601" y="980729"/>
            <a:ext cx="4011084" cy="514543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dirty="0"/>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pPr>
              <a:defRPr/>
            </a:pPr>
            <a:fld id="{2ECD819E-734F-41EA-BED9-6003953E8C54}"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51584" y="5287661"/>
            <a:ext cx="73152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03512" y="1268759"/>
            <a:ext cx="8424936" cy="393843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2351584" y="593486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sldNum" sz="quarter" idx="10"/>
          </p:nvPr>
        </p:nvSpPr>
        <p:spPr>
          <a:ln/>
        </p:spPr>
        <p:txBody>
          <a:bodyPr/>
          <a:lstStyle>
            <a:lvl1pPr>
              <a:defRPr/>
            </a:lvl1pPr>
          </a:lstStyle>
          <a:p>
            <a:pPr>
              <a:defRPr/>
            </a:pPr>
            <a:fld id="{1A2CB9C5-C125-4597-9537-A1C63469BCC7}"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jpma.or.jp/"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09600" y="188913"/>
            <a:ext cx="10972800" cy="792162"/>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09600" y="1268413"/>
            <a:ext cx="10972800" cy="52562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100" name="Rectangle 4"/>
          <p:cNvSpPr>
            <a:spLocks noGrp="1" noChangeArrowheads="1"/>
          </p:cNvSpPr>
          <p:nvPr>
            <p:ph type="sldNum" sz="quarter" idx="4"/>
          </p:nvPr>
        </p:nvSpPr>
        <p:spPr bwMode="auto">
          <a:xfrm>
            <a:off x="10979151" y="6337300"/>
            <a:ext cx="1166283"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a:defRPr b="1">
                <a:latin typeface="Arial" charset="0"/>
                <a:ea typeface="ＭＳ Ｐゴシック" charset="-128"/>
              </a:defRPr>
            </a:lvl1pPr>
          </a:lstStyle>
          <a:p>
            <a:pPr>
              <a:defRPr/>
            </a:pPr>
            <a:fld id="{096AB6C4-1547-4449-BD14-819BCA81932B}" type="slidenum">
              <a:rPr lang="en-US" altLang="ja-JP"/>
              <a:pPr>
                <a:defRPr/>
              </a:pPr>
              <a:t>‹#›</a:t>
            </a:fld>
            <a:endParaRPr lang="en-US" altLang="ja-JP"/>
          </a:p>
        </p:txBody>
      </p:sp>
      <p:sp>
        <p:nvSpPr>
          <p:cNvPr id="1029" name="Line 5"/>
          <p:cNvSpPr>
            <a:spLocks noChangeShapeType="1"/>
          </p:cNvSpPr>
          <p:nvPr/>
        </p:nvSpPr>
        <p:spPr bwMode="auto">
          <a:xfrm flipH="1">
            <a:off x="334434" y="1052513"/>
            <a:ext cx="10081684" cy="0"/>
          </a:xfrm>
          <a:prstGeom prst="line">
            <a:avLst/>
          </a:prstGeom>
          <a:noFill/>
          <a:ln w="57150">
            <a:solidFill>
              <a:srgbClr val="3366FF"/>
            </a:solidFill>
            <a:round/>
            <a:headEnd/>
            <a:tailEnd/>
          </a:ln>
          <a:effectLst/>
        </p:spPr>
        <p:txBody>
          <a:bodyPr/>
          <a:lstStyle/>
          <a:p>
            <a:pPr>
              <a:defRPr/>
            </a:pPr>
            <a:endParaRPr lang="ja-JP" altLang="en-US"/>
          </a:p>
        </p:txBody>
      </p:sp>
      <p:sp>
        <p:nvSpPr>
          <p:cNvPr id="1030" name="Rectangle 6"/>
          <p:cNvSpPr>
            <a:spLocks noChangeArrowheads="1"/>
          </p:cNvSpPr>
          <p:nvPr/>
        </p:nvSpPr>
        <p:spPr bwMode="auto">
          <a:xfrm>
            <a:off x="334434" y="260350"/>
            <a:ext cx="192617" cy="647700"/>
          </a:xfrm>
          <a:prstGeom prst="rect">
            <a:avLst/>
          </a:prstGeom>
          <a:solidFill>
            <a:srgbClr val="3366FF"/>
          </a:solidFill>
          <a:ln w="9525">
            <a:solidFill>
              <a:srgbClr val="3366FF"/>
            </a:solidFill>
            <a:miter lim="800000"/>
            <a:headEnd/>
            <a:tailEnd/>
          </a:ln>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
        <p:nvSpPr>
          <p:cNvPr id="1031" name="Line 7"/>
          <p:cNvSpPr>
            <a:spLocks noChangeShapeType="1"/>
          </p:cNvSpPr>
          <p:nvPr/>
        </p:nvSpPr>
        <p:spPr bwMode="auto">
          <a:xfrm flipH="1">
            <a:off x="431801" y="1125538"/>
            <a:ext cx="10081684" cy="0"/>
          </a:xfrm>
          <a:prstGeom prst="line">
            <a:avLst/>
          </a:prstGeom>
          <a:noFill/>
          <a:ln w="76200">
            <a:solidFill>
              <a:srgbClr val="CCECFF"/>
            </a:solidFill>
            <a:round/>
            <a:headEnd/>
            <a:tailEnd/>
          </a:ln>
          <a:effectLst/>
        </p:spPr>
        <p:txBody>
          <a:bodyPr/>
          <a:lstStyle/>
          <a:p>
            <a:pPr>
              <a:defRPr/>
            </a:pPr>
            <a:endParaRPr lang="ja-JP" altLang="en-US"/>
          </a:p>
        </p:txBody>
      </p:sp>
      <p:pic>
        <p:nvPicPr>
          <p:cNvPr id="1032" name="Picture 8" descr="新薬の研究開発で、社会への貢献を目指す日本製薬工業協会">
            <a:hlinkClick r:id="rId13"/>
          </p:cNvPr>
          <p:cNvPicPr>
            <a:picLocks noChangeAspect="1" noChangeArrowheads="1"/>
          </p:cNvPicPr>
          <p:nvPr/>
        </p:nvPicPr>
        <p:blipFill>
          <a:blip r:embed="rId14" cstate="print"/>
          <a:srcRect/>
          <a:stretch>
            <a:fillRect/>
          </a:stretch>
        </p:blipFill>
        <p:spPr bwMode="auto">
          <a:xfrm>
            <a:off x="10498667" y="837152"/>
            <a:ext cx="1494854" cy="430721"/>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2"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ftr="0" dt="0"/>
  <p:txStyles>
    <p:titleStyle>
      <a:lvl1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2pPr>
      <a:lvl3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3pPr>
      <a:lvl4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4pPr>
      <a:lvl5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5pPr>
      <a:lvl6pPr marL="4572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6pPr>
      <a:lvl7pPr marL="9144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7pPr>
      <a:lvl8pPr marL="13716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8pPr>
      <a:lvl9pPr marL="18288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9pPr>
    </p:titleStyle>
    <p:body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jpma.or.jp/information/evaluation/results/allotment/handbook_of_regulatory_requirements.html" TargetMode="External"/><Relationship Id="rId2" Type="http://schemas.openxmlformats.org/officeDocument/2006/relationships/hyperlink" Target="https://www.mhlw.go.jp/web/t_doc?dataId=00ta8216&amp;dataType=1&amp;pageNo=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97532" y="1628800"/>
            <a:ext cx="9142040" cy="1470025"/>
          </a:xfrm>
        </p:spPr>
        <p:txBody>
          <a:bodyPr>
            <a:normAutofit/>
          </a:bodyPr>
          <a:lstStyle/>
          <a:p>
            <a:r>
              <a:rPr lang="ja-JP" altLang="en-US" dirty="0"/>
              <a:t>コンピュータ化システム利用時に効率的に</a:t>
            </a:r>
            <a:r>
              <a:rPr kumimoji="1" lang="en-US" altLang="ja-JP" dirty="0"/>
              <a:t>CSV</a:t>
            </a:r>
            <a:r>
              <a:rPr kumimoji="1" lang="ja-JP" altLang="en-US" dirty="0"/>
              <a:t>を行うためのベンダーへの説明資料</a:t>
            </a:r>
          </a:p>
        </p:txBody>
      </p:sp>
      <p:sp>
        <p:nvSpPr>
          <p:cNvPr id="3" name="サブタイトル 2"/>
          <p:cNvSpPr>
            <a:spLocks noGrp="1"/>
          </p:cNvSpPr>
          <p:nvPr>
            <p:ph type="subTitle" idx="1"/>
          </p:nvPr>
        </p:nvSpPr>
        <p:spPr/>
        <p:txBody>
          <a:bodyPr/>
          <a:lstStyle/>
          <a:p>
            <a:r>
              <a:rPr lang="ja-JP" altLang="en-US" dirty="0"/>
              <a:t>日本製薬工業協会　医薬品評価委員会</a:t>
            </a:r>
          </a:p>
          <a:p>
            <a:r>
              <a:rPr lang="ja-JP" altLang="en-US" dirty="0"/>
              <a:t>電子化情報部会　タスクフォース４</a:t>
            </a:r>
            <a:endParaRPr lang="en-US" altLang="ja-JP" dirty="0"/>
          </a:p>
          <a:p>
            <a:r>
              <a:rPr lang="en-US" altLang="ja-JP" dirty="0"/>
              <a:t>2024</a:t>
            </a:r>
            <a:r>
              <a:rPr lang="ja-JP" altLang="en-US" dirty="0"/>
              <a:t>年</a:t>
            </a:r>
            <a:r>
              <a:rPr lang="en-US" altLang="ja-JP" dirty="0"/>
              <a:t>4</a:t>
            </a:r>
            <a:r>
              <a:rPr lang="ja-JP" altLang="en-US" dirty="0"/>
              <a:t>月</a:t>
            </a:r>
            <a:r>
              <a:rPr lang="en-US" altLang="ja-JP" dirty="0"/>
              <a:t>4</a:t>
            </a:r>
            <a:r>
              <a:rPr lang="ja-JP" altLang="en-US" dirty="0"/>
              <a:t>日</a:t>
            </a:r>
            <a:endParaRPr lang="en-US" altLang="ja-JP" dirty="0"/>
          </a:p>
          <a:p>
            <a:endParaRPr lang="ja-JP" altLang="en-US" dirty="0"/>
          </a:p>
          <a:p>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5A9F73FF-B710-47CB-94CC-DDAB8BFA4204}" type="slidenum">
              <a:rPr lang="en-US" altLang="ja-JP" smtClean="0"/>
              <a:pPr>
                <a:defRPr/>
              </a:pPr>
              <a:t>1</a:t>
            </a:fld>
            <a:endParaRPr lang="en-US" altLang="ja-JP"/>
          </a:p>
        </p:txBody>
      </p:sp>
    </p:spTree>
    <p:extLst>
      <p:ext uri="{BB962C8B-B14F-4D97-AF65-F5344CB8AC3E}">
        <p14:creationId xmlns:p14="http://schemas.microsoft.com/office/powerpoint/2010/main" val="943456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kumimoji="1" lang="en-US" altLang="ja-JP" dirty="0"/>
              <a:t>4/</a:t>
            </a:r>
            <a:r>
              <a:rPr lang="en-US" altLang="ja-JP" dirty="0"/>
              <a:t>10</a:t>
            </a:r>
            <a:endParaRPr kumimoji="1" lang="ja-JP" altLang="en-US" dirty="0"/>
          </a:p>
        </p:txBody>
      </p:sp>
      <p:sp>
        <p:nvSpPr>
          <p:cNvPr id="3" name="コンテンツ プレースホルダー 2"/>
          <p:cNvSpPr>
            <a:spLocks noGrp="1"/>
          </p:cNvSpPr>
          <p:nvPr>
            <p:ph idx="1"/>
          </p:nvPr>
        </p:nvSpPr>
        <p:spPr>
          <a:xfrm>
            <a:off x="767408" y="1412875"/>
            <a:ext cx="10972800" cy="5256212"/>
          </a:xfrm>
        </p:spPr>
        <p:txBody>
          <a:bodyPr>
            <a:normAutofit fontScale="92500" lnSpcReduction="10000"/>
          </a:bodyPr>
          <a:lstStyle/>
          <a:p>
            <a:r>
              <a:rPr kumimoji="1" lang="ja-JP" altLang="en-US" dirty="0"/>
              <a:t>セキュリティ</a:t>
            </a:r>
            <a:endParaRPr kumimoji="1" lang="en-US" altLang="ja-JP" dirty="0"/>
          </a:p>
          <a:p>
            <a:pPr lvl="1"/>
            <a:r>
              <a:rPr kumimoji="1" lang="ja-JP" altLang="en-US" dirty="0"/>
              <a:t>物理的セキュリティ</a:t>
            </a:r>
            <a:endParaRPr kumimoji="1" lang="en-US" altLang="ja-JP" dirty="0"/>
          </a:p>
          <a:p>
            <a:pPr lvl="2"/>
            <a:r>
              <a:rPr lang="ja-JP" altLang="en-US" dirty="0"/>
              <a:t>サーバ設置場所</a:t>
            </a:r>
            <a:endParaRPr lang="en-US" altLang="ja-JP" dirty="0"/>
          </a:p>
          <a:p>
            <a:pPr lvl="2"/>
            <a:r>
              <a:rPr lang="ja-JP" altLang="en-US" dirty="0"/>
              <a:t>入退室管理</a:t>
            </a:r>
            <a:endParaRPr lang="en-US" altLang="ja-JP" dirty="0"/>
          </a:p>
          <a:p>
            <a:pPr lvl="2"/>
            <a:r>
              <a:rPr kumimoji="1" lang="ja-JP" altLang="en-US" dirty="0"/>
              <a:t>デバイスのデータ領域のセキュリティ</a:t>
            </a:r>
            <a:endParaRPr kumimoji="1" lang="en-US" altLang="ja-JP" dirty="0"/>
          </a:p>
          <a:p>
            <a:pPr lvl="1"/>
            <a:r>
              <a:rPr lang="ja-JP" altLang="en-US" dirty="0"/>
              <a:t>論理的セキュリティ</a:t>
            </a:r>
            <a:endParaRPr kumimoji="1" lang="en-US" altLang="ja-JP" dirty="0"/>
          </a:p>
          <a:p>
            <a:pPr lvl="2"/>
            <a:r>
              <a:rPr kumimoji="1" lang="ja-JP" altLang="en-US" dirty="0"/>
              <a:t>アカウントとパスワードの適切な管理</a:t>
            </a:r>
            <a:endParaRPr lang="en-US" altLang="ja-JP" dirty="0"/>
          </a:p>
          <a:p>
            <a:pPr lvl="2"/>
            <a:r>
              <a:rPr kumimoji="1" lang="ja-JP" altLang="en-US" dirty="0"/>
              <a:t>権限の適切な管理</a:t>
            </a:r>
            <a:endParaRPr kumimoji="1" lang="en-US" altLang="ja-JP" dirty="0"/>
          </a:p>
          <a:p>
            <a:pPr lvl="2"/>
            <a:r>
              <a:rPr lang="ja-JP" altLang="en-US" dirty="0"/>
              <a:t>セキュリティアップデート</a:t>
            </a:r>
            <a:endParaRPr kumimoji="1" lang="en-US" altLang="ja-JP" dirty="0"/>
          </a:p>
          <a:p>
            <a:pPr lvl="1"/>
            <a:r>
              <a:rPr lang="ja-JP" altLang="en-US" dirty="0"/>
              <a:t>ネットワークセキュリティ</a:t>
            </a:r>
            <a:endParaRPr lang="en-US" altLang="ja-JP" dirty="0"/>
          </a:p>
          <a:p>
            <a:pPr lvl="2"/>
            <a:r>
              <a:rPr lang="ja-JP" altLang="en-US" dirty="0"/>
              <a:t>ファイアウォール</a:t>
            </a:r>
            <a:endParaRPr lang="en-US" altLang="ja-JP" dirty="0"/>
          </a:p>
          <a:p>
            <a:pPr lvl="2"/>
            <a:r>
              <a:rPr lang="ja-JP" altLang="en-US" dirty="0"/>
              <a:t>通信の暗号化</a:t>
            </a:r>
            <a:endParaRPr lang="en-US" altLang="ja-JP" dirty="0"/>
          </a:p>
          <a:p>
            <a:pPr lvl="2"/>
            <a:r>
              <a:rPr lang="ja-JP" altLang="en-US" dirty="0"/>
              <a:t>通信機器のファームウェアアップデート</a:t>
            </a:r>
            <a:endParaRPr lang="en-US" altLang="ja-JP" dirty="0"/>
          </a:p>
          <a:p>
            <a:pPr lvl="2"/>
            <a:r>
              <a:rPr lang="ja-JP" altLang="en-US" dirty="0"/>
              <a:t>通信の監視</a:t>
            </a:r>
            <a:endParaRPr lang="en-US" altLang="ja-JP" dirty="0"/>
          </a:p>
          <a:p>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10</a:t>
            </a:fld>
            <a:endParaRPr lang="en-US" altLang="ja-JP"/>
          </a:p>
        </p:txBody>
      </p:sp>
    </p:spTree>
    <p:extLst>
      <p:ext uri="{BB962C8B-B14F-4D97-AF65-F5344CB8AC3E}">
        <p14:creationId xmlns:p14="http://schemas.microsoft.com/office/powerpoint/2010/main" val="3926391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1384" y="335203"/>
            <a:ext cx="10515600" cy="543594"/>
          </a:xfrm>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lang="en-US" altLang="ja-JP" dirty="0"/>
              <a:t>5</a:t>
            </a:r>
            <a:r>
              <a:rPr kumimoji="1" lang="en-US" altLang="ja-JP" dirty="0"/>
              <a:t>/</a:t>
            </a:r>
            <a:r>
              <a:rPr lang="en-US" altLang="ja-JP" dirty="0"/>
              <a:t>10</a:t>
            </a:r>
            <a:endParaRPr kumimoji="1" lang="ja-JP" altLang="en-US" dirty="0"/>
          </a:p>
        </p:txBody>
      </p:sp>
      <p:sp>
        <p:nvSpPr>
          <p:cNvPr id="3" name="コンテンツ プレースホルダー 2"/>
          <p:cNvSpPr>
            <a:spLocks noGrp="1"/>
          </p:cNvSpPr>
          <p:nvPr>
            <p:ph idx="1"/>
          </p:nvPr>
        </p:nvSpPr>
        <p:spPr>
          <a:xfrm>
            <a:off x="685800" y="1253331"/>
            <a:ext cx="10515600" cy="4351338"/>
          </a:xfrm>
        </p:spPr>
        <p:txBody>
          <a:bodyPr/>
          <a:lstStyle/>
          <a:p>
            <a:r>
              <a:rPr kumimoji="1" lang="ja-JP" altLang="en-US" dirty="0"/>
              <a:t>監査証跡</a:t>
            </a:r>
            <a:endParaRPr kumimoji="1" lang="en-US" altLang="ja-JP" dirty="0"/>
          </a:p>
          <a:p>
            <a:pPr lvl="1"/>
            <a:r>
              <a:rPr kumimoji="1" lang="ja-JP" altLang="en-US" dirty="0"/>
              <a:t>システム内で「誰が」「いつ」「何に」「何をしたか」の記録</a:t>
            </a:r>
            <a:endParaRPr kumimoji="1" lang="en-US" altLang="ja-JP" dirty="0"/>
          </a:p>
          <a:p>
            <a:pPr lvl="2"/>
            <a:r>
              <a:rPr lang="ja-JP" altLang="en-US" dirty="0"/>
              <a:t>正確なタイムスタンプ</a:t>
            </a:r>
            <a:endParaRPr lang="en-US" altLang="ja-JP" dirty="0"/>
          </a:p>
          <a:p>
            <a:pPr lvl="2"/>
            <a:r>
              <a:rPr kumimoji="1" lang="ja-JP" altLang="en-US" dirty="0"/>
              <a:t>集計等システムが実施した場合は、システムが実施したことを記載</a:t>
            </a:r>
            <a:endParaRPr kumimoji="1" lang="en-US" altLang="ja-JP" dirty="0"/>
          </a:p>
          <a:p>
            <a:pPr lvl="2"/>
            <a:r>
              <a:rPr lang="ja-JP" altLang="en-US" dirty="0"/>
              <a:t>誰も修正できない場所に保存</a:t>
            </a:r>
            <a:endParaRPr lang="en-US" altLang="ja-JP" dirty="0"/>
          </a:p>
          <a:p>
            <a:pPr lvl="2"/>
            <a:r>
              <a:rPr kumimoji="1" lang="ja-JP" altLang="en-US" dirty="0"/>
              <a:t>自動的に作成される</a:t>
            </a:r>
            <a:endParaRPr kumimoji="1" lang="en-US" altLang="ja-JP" dirty="0"/>
          </a:p>
          <a:p>
            <a:pPr lvl="2"/>
            <a:r>
              <a:rPr lang="ja-JP" altLang="en-US" dirty="0"/>
              <a:t>ユーザーがシステムを操作して確認することができる</a:t>
            </a:r>
            <a:endParaRPr lang="en-US" altLang="ja-JP" dirty="0"/>
          </a:p>
          <a:p>
            <a:pPr lvl="2"/>
            <a:r>
              <a:rPr lang="ja-JP" altLang="en-US" dirty="0"/>
              <a:t>変更する際は変更前と後の記録が残るようにする</a:t>
            </a:r>
            <a:endParaRPr lang="en-US" altLang="ja-JP" dirty="0"/>
          </a:p>
          <a:p>
            <a:endParaRPr kumimoji="1" lang="ja-JP" altLang="en-US" dirty="0"/>
          </a:p>
        </p:txBody>
      </p:sp>
      <p:sp>
        <p:nvSpPr>
          <p:cNvPr id="5" name="テキスト ボックス 4">
            <a:extLst>
              <a:ext uri="{FF2B5EF4-FFF2-40B4-BE49-F238E27FC236}">
                <a16:creationId xmlns:a16="http://schemas.microsoft.com/office/drawing/2014/main" id="{498775E6-B285-0AA0-5132-AD2A926FE788}"/>
              </a:ext>
            </a:extLst>
          </p:cNvPr>
          <p:cNvSpPr txBox="1"/>
          <p:nvPr/>
        </p:nvSpPr>
        <p:spPr>
          <a:xfrm>
            <a:off x="972598" y="5604669"/>
            <a:ext cx="10862821" cy="646331"/>
          </a:xfrm>
          <a:prstGeom prst="rect">
            <a:avLst/>
          </a:prstGeom>
          <a:solidFill>
            <a:schemeClr val="bg1">
              <a:alpha val="92157"/>
            </a:schemeClr>
          </a:solidFill>
        </p:spPr>
        <p:txBody>
          <a:bodyPr wrap="square" rtlCol="0">
            <a:spAutoFit/>
          </a:bodyPr>
          <a:lstStyle/>
          <a:p>
            <a:r>
              <a:rPr lang="ja-JP" altLang="en-US" sz="1800" dirty="0"/>
              <a:t>書面であれば、変更時に変更前の情報や変更者の筆跡が残ることで、変更・改ざんの有無が判定できる。</a:t>
            </a:r>
            <a:endParaRPr lang="en-US" altLang="ja-JP" sz="1800" dirty="0"/>
          </a:p>
          <a:p>
            <a:r>
              <a:rPr lang="ja-JP" altLang="en-US" sz="1800" dirty="0"/>
              <a:t>電磁的記録の場合も、変更者や変更前の情報を記録する監査証跡により、「真正性」が担保される。</a:t>
            </a:r>
            <a:endParaRPr kumimoji="1" lang="ja-JP" altLang="en-US" dirty="0"/>
          </a:p>
        </p:txBody>
      </p:sp>
      <p:sp>
        <p:nvSpPr>
          <p:cNvPr id="6" name="スライド番号プレースホルダー 5"/>
          <p:cNvSpPr>
            <a:spLocks noGrp="1"/>
          </p:cNvSpPr>
          <p:nvPr>
            <p:ph type="sldNum" sz="quarter" idx="10"/>
          </p:nvPr>
        </p:nvSpPr>
        <p:spPr/>
        <p:txBody>
          <a:bodyPr/>
          <a:lstStyle/>
          <a:p>
            <a:pPr>
              <a:defRPr/>
            </a:pPr>
            <a:fld id="{0F70095C-F9B4-4C04-ABE4-849D581B05DE}" type="slidenum">
              <a:rPr lang="en-US" altLang="ja-JP" smtClean="0"/>
              <a:pPr>
                <a:defRPr/>
              </a:pPr>
              <a:t>11</a:t>
            </a:fld>
            <a:endParaRPr lang="en-US" altLang="ja-JP"/>
          </a:p>
        </p:txBody>
      </p:sp>
    </p:spTree>
    <p:extLst>
      <p:ext uri="{BB962C8B-B14F-4D97-AF65-F5344CB8AC3E}">
        <p14:creationId xmlns:p14="http://schemas.microsoft.com/office/powerpoint/2010/main" val="242651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lang="en-US" altLang="ja-JP" dirty="0"/>
              <a:t>6</a:t>
            </a:r>
            <a:r>
              <a:rPr kumimoji="1" lang="en-US" altLang="ja-JP" dirty="0"/>
              <a:t>/</a:t>
            </a:r>
            <a:r>
              <a:rPr lang="en-US" altLang="ja-JP" dirty="0"/>
              <a:t>10</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バックアップ</a:t>
            </a:r>
            <a:endParaRPr kumimoji="1" lang="en-US" altLang="ja-JP" dirty="0"/>
          </a:p>
          <a:p>
            <a:pPr lvl="1"/>
            <a:r>
              <a:rPr kumimoji="1" lang="ja-JP" altLang="en-US" dirty="0"/>
              <a:t>バックアップされたデータをリストアできることを確認</a:t>
            </a:r>
            <a:endParaRPr kumimoji="1" lang="en-US" altLang="ja-JP" dirty="0"/>
          </a:p>
          <a:p>
            <a:pPr lvl="1"/>
            <a:r>
              <a:rPr lang="ja-JP" altLang="en-US" dirty="0"/>
              <a:t>データのみでなく、監査証跡もバックアップ</a:t>
            </a:r>
            <a:endParaRPr lang="en-US" altLang="ja-JP" dirty="0"/>
          </a:p>
          <a:p>
            <a:pPr lvl="1"/>
            <a:r>
              <a:rPr kumimoji="1" lang="ja-JP" altLang="en-US" dirty="0"/>
              <a:t>頻度、保存期間、保存場所（ランサムウェア等の対応）</a:t>
            </a:r>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12</a:t>
            </a:fld>
            <a:endParaRPr lang="en-US" altLang="ja-JP"/>
          </a:p>
        </p:txBody>
      </p:sp>
    </p:spTree>
    <p:extLst>
      <p:ext uri="{BB962C8B-B14F-4D97-AF65-F5344CB8AC3E}">
        <p14:creationId xmlns:p14="http://schemas.microsoft.com/office/powerpoint/2010/main" val="2978918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kumimoji="1" lang="en-US" altLang="ja-JP" dirty="0"/>
              <a:t>7/</a:t>
            </a:r>
            <a:r>
              <a:rPr lang="en-US" altLang="ja-JP" dirty="0"/>
              <a:t>10</a:t>
            </a:r>
            <a:endParaRPr kumimoji="1" lang="ja-JP" altLang="en-US" dirty="0"/>
          </a:p>
        </p:txBody>
      </p:sp>
      <p:sp>
        <p:nvSpPr>
          <p:cNvPr id="3" name="コンテンツ プレースホルダー 2"/>
          <p:cNvSpPr>
            <a:spLocks noGrp="1"/>
          </p:cNvSpPr>
          <p:nvPr>
            <p:ph idx="1"/>
          </p:nvPr>
        </p:nvSpPr>
        <p:spPr>
          <a:xfrm>
            <a:off x="609600" y="1253331"/>
            <a:ext cx="10952692" cy="4351338"/>
          </a:xfrm>
        </p:spPr>
        <p:txBody>
          <a:bodyPr/>
          <a:lstStyle/>
          <a:p>
            <a:r>
              <a:rPr lang="ja-JP" altLang="en-US" dirty="0"/>
              <a:t>電磁的記録の見読性</a:t>
            </a:r>
            <a:endParaRPr kumimoji="1" lang="en-US" altLang="ja-JP" dirty="0"/>
          </a:p>
          <a:p>
            <a:pPr marL="352425" indent="0">
              <a:buNone/>
            </a:pPr>
            <a:r>
              <a:rPr kumimoji="1" lang="ja-JP" altLang="en-US" dirty="0"/>
              <a:t>「電磁的記録の内容を</a:t>
            </a:r>
            <a:r>
              <a:rPr kumimoji="1" lang="ja-JP" altLang="en-US" dirty="0">
                <a:solidFill>
                  <a:srgbClr val="CC00FF"/>
                </a:solidFill>
              </a:rPr>
              <a:t>人が読める形式</a:t>
            </a:r>
            <a:r>
              <a:rPr kumimoji="1" lang="ja-JP" altLang="en-US" dirty="0"/>
              <a:t>で出力（ディスプレイ装置への表示、紙への印刷、電磁的記録媒体へのコピー等）ができること」</a:t>
            </a:r>
          </a:p>
          <a:p>
            <a:endParaRPr kumimoji="1" lang="ja-JP" altLang="en-US" dirty="0">
              <a:solidFill>
                <a:srgbClr val="00B050"/>
              </a:solidFill>
            </a:endParaRPr>
          </a:p>
        </p:txBody>
      </p:sp>
      <p:sp>
        <p:nvSpPr>
          <p:cNvPr id="7" name="正方形/長方形 6">
            <a:extLst>
              <a:ext uri="{FF2B5EF4-FFF2-40B4-BE49-F238E27FC236}">
                <a16:creationId xmlns:a16="http://schemas.microsoft.com/office/drawing/2014/main" id="{5FB98061-3F81-538D-7143-F4E56C5905BA}"/>
              </a:ext>
            </a:extLst>
          </p:cNvPr>
          <p:cNvSpPr/>
          <p:nvPr/>
        </p:nvSpPr>
        <p:spPr>
          <a:xfrm>
            <a:off x="5669876" y="3119804"/>
            <a:ext cx="2589170" cy="646331"/>
          </a:xfrm>
          <a:prstGeom prst="rect">
            <a:avLst/>
          </a:prstGeom>
        </p:spPr>
        <p:txBody>
          <a:bodyPr wrap="square">
            <a:spAutoFit/>
          </a:bodyPr>
          <a:lstStyle/>
          <a:p>
            <a:pPr marL="109728" indent="0">
              <a:buNone/>
            </a:pPr>
            <a:r>
              <a:rPr lang="ja-JP" altLang="en-US" dirty="0">
                <a:latin typeface="+mn-ea"/>
              </a:rPr>
              <a:t>ディスプレイへの表示</a:t>
            </a:r>
            <a:endParaRPr lang="en-US" altLang="ja-JP" dirty="0">
              <a:latin typeface="+mn-ea"/>
            </a:endParaRPr>
          </a:p>
          <a:p>
            <a:pPr marL="109728" indent="0">
              <a:buNone/>
            </a:pPr>
            <a:r>
              <a:rPr lang="ja-JP" altLang="en-US" dirty="0">
                <a:latin typeface="+mn-ea"/>
              </a:rPr>
              <a:t>　　　　　　　　　例）　</a:t>
            </a:r>
            <a:r>
              <a:rPr lang="en-US" altLang="ja-JP" dirty="0">
                <a:latin typeface="+mn-ea"/>
              </a:rPr>
              <a:t>PDF</a:t>
            </a:r>
          </a:p>
        </p:txBody>
      </p:sp>
      <p:sp>
        <p:nvSpPr>
          <p:cNvPr id="8" name="正方形/長方形 7">
            <a:extLst>
              <a:ext uri="{FF2B5EF4-FFF2-40B4-BE49-F238E27FC236}">
                <a16:creationId xmlns:a16="http://schemas.microsoft.com/office/drawing/2014/main" id="{4DBC77B4-B80D-3BDB-8074-30B9E35F3D0B}"/>
              </a:ext>
            </a:extLst>
          </p:cNvPr>
          <p:cNvSpPr/>
          <p:nvPr/>
        </p:nvSpPr>
        <p:spPr>
          <a:xfrm>
            <a:off x="5669876" y="4343940"/>
            <a:ext cx="2589170" cy="369332"/>
          </a:xfrm>
          <a:prstGeom prst="rect">
            <a:avLst/>
          </a:prstGeom>
        </p:spPr>
        <p:txBody>
          <a:bodyPr wrap="square">
            <a:spAutoFit/>
          </a:bodyPr>
          <a:lstStyle/>
          <a:p>
            <a:pPr marL="109728" indent="0">
              <a:buNone/>
            </a:pPr>
            <a:r>
              <a:rPr lang="ja-JP" altLang="en-US" dirty="0">
                <a:latin typeface="+mn-ea"/>
              </a:rPr>
              <a:t>紙への印刷</a:t>
            </a:r>
            <a:endParaRPr lang="en-US" altLang="ja-JP" u="sng" dirty="0">
              <a:latin typeface="+mn-ea"/>
            </a:endParaRPr>
          </a:p>
        </p:txBody>
      </p:sp>
      <p:sp>
        <p:nvSpPr>
          <p:cNvPr id="13" name="laptop">
            <a:extLst>
              <a:ext uri="{FF2B5EF4-FFF2-40B4-BE49-F238E27FC236}">
                <a16:creationId xmlns:a16="http://schemas.microsoft.com/office/drawing/2014/main" id="{2FF9CB0E-AC8F-A4A5-29CC-F6941F8D286B}"/>
              </a:ext>
            </a:extLst>
          </p:cNvPr>
          <p:cNvSpPr>
            <a:spLocks noEditPoints="1" noChangeArrowheads="1"/>
          </p:cNvSpPr>
          <p:nvPr/>
        </p:nvSpPr>
        <p:spPr bwMode="auto">
          <a:xfrm>
            <a:off x="4495876" y="2924944"/>
            <a:ext cx="1031668" cy="822356"/>
          </a:xfrm>
          <a:custGeom>
            <a:avLst/>
            <a:gdLst>
              <a:gd name="T0" fmla="*/ 3362 w 21600"/>
              <a:gd name="T1" fmla="*/ 0 h 21600"/>
              <a:gd name="T2" fmla="*/ 3362 w 21600"/>
              <a:gd name="T3" fmla="*/ 7173 h 21600"/>
              <a:gd name="T4" fmla="*/ 18327 w 21600"/>
              <a:gd name="T5" fmla="*/ 0 h 21600"/>
              <a:gd name="T6" fmla="*/ 18327 w 21600"/>
              <a:gd name="T7" fmla="*/ 7173 h 21600"/>
              <a:gd name="T8" fmla="*/ 10800 w 21600"/>
              <a:gd name="T9" fmla="*/ 0 h 21600"/>
              <a:gd name="T10" fmla="*/ 10800 w 21600"/>
              <a:gd name="T11" fmla="*/ 21600 h 21600"/>
              <a:gd name="T12" fmla="*/ 0 w 21600"/>
              <a:gd name="T13" fmla="*/ 21600 h 21600"/>
              <a:gd name="T14" fmla="*/ 21600 w 21600"/>
              <a:gd name="T15" fmla="*/ 21600 h 21600"/>
              <a:gd name="T16" fmla="*/ 4445 w 21600"/>
              <a:gd name="T17" fmla="*/ 1858 h 21600"/>
              <a:gd name="T18" fmla="*/ 17311 w 21600"/>
              <a:gd name="T19" fmla="*/ 12323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8" name="グループ化 17">
            <a:extLst>
              <a:ext uri="{FF2B5EF4-FFF2-40B4-BE49-F238E27FC236}">
                <a16:creationId xmlns:a16="http://schemas.microsoft.com/office/drawing/2014/main" id="{8B17FBBA-67D2-3419-7A9E-B33E9B25DDE2}"/>
              </a:ext>
            </a:extLst>
          </p:cNvPr>
          <p:cNvGrpSpPr/>
          <p:nvPr/>
        </p:nvGrpSpPr>
        <p:grpSpPr>
          <a:xfrm>
            <a:off x="4545338" y="5387144"/>
            <a:ext cx="982206" cy="1142848"/>
            <a:chOff x="2556559" y="3823850"/>
            <a:chExt cx="982206" cy="1142848"/>
          </a:xfrm>
        </p:grpSpPr>
        <p:grpSp>
          <p:nvGrpSpPr>
            <p:cNvPr id="16" name="グループ化 15">
              <a:extLst>
                <a:ext uri="{FF2B5EF4-FFF2-40B4-BE49-F238E27FC236}">
                  <a16:creationId xmlns:a16="http://schemas.microsoft.com/office/drawing/2014/main" id="{A676D0B9-EB21-50A7-CD61-2ED4E8435F61}"/>
                </a:ext>
              </a:extLst>
            </p:cNvPr>
            <p:cNvGrpSpPr/>
            <p:nvPr/>
          </p:nvGrpSpPr>
          <p:grpSpPr>
            <a:xfrm>
              <a:off x="2556559" y="3823850"/>
              <a:ext cx="982206" cy="950318"/>
              <a:chOff x="17191" y="3082257"/>
              <a:chExt cx="1473018" cy="1425196"/>
            </a:xfrm>
          </p:grpSpPr>
          <p:sp>
            <p:nvSpPr>
              <p:cNvPr id="14" name="楕円 13">
                <a:extLst>
                  <a:ext uri="{FF2B5EF4-FFF2-40B4-BE49-F238E27FC236}">
                    <a16:creationId xmlns:a16="http://schemas.microsoft.com/office/drawing/2014/main" id="{F2CC257E-75B1-1DD5-8F93-38CC19359C01}"/>
                  </a:ext>
                </a:extLst>
              </p:cNvPr>
              <p:cNvSpPr/>
              <p:nvPr/>
            </p:nvSpPr>
            <p:spPr>
              <a:xfrm>
                <a:off x="17191" y="3082257"/>
                <a:ext cx="1473018" cy="1425196"/>
              </a:xfrm>
              <a:prstGeom prst="ellipse">
                <a:avLst/>
              </a:prstGeom>
              <a:solidFill>
                <a:schemeClr val="bg1">
                  <a:lumMod val="85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a16="http://schemas.microsoft.com/office/drawing/2014/main" id="{738B984E-6E91-C3C8-B529-77224DD7A509}"/>
                  </a:ext>
                </a:extLst>
              </p:cNvPr>
              <p:cNvSpPr/>
              <p:nvPr/>
            </p:nvSpPr>
            <p:spPr>
              <a:xfrm>
                <a:off x="525073" y="3567783"/>
                <a:ext cx="457255" cy="454144"/>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 name="テキスト ボックス 16">
              <a:extLst>
                <a:ext uri="{FF2B5EF4-FFF2-40B4-BE49-F238E27FC236}">
                  <a16:creationId xmlns:a16="http://schemas.microsoft.com/office/drawing/2014/main" id="{51BD9940-6A44-5AF8-6FC9-F252EF2DA60B}"/>
                </a:ext>
              </a:extLst>
            </p:cNvPr>
            <p:cNvSpPr txBox="1"/>
            <p:nvPr/>
          </p:nvSpPr>
          <p:spPr>
            <a:xfrm>
              <a:off x="2649494" y="4658921"/>
              <a:ext cx="761958" cy="307777"/>
            </a:xfrm>
            <a:prstGeom prst="rect">
              <a:avLst/>
            </a:prstGeom>
            <a:solidFill>
              <a:schemeClr val="bg1"/>
            </a:solidFill>
            <a:ln w="19050">
              <a:solidFill>
                <a:srgbClr val="0070C0"/>
              </a:solidFill>
            </a:ln>
          </p:spPr>
          <p:txBody>
            <a:bodyPr wrap="square" rtlCol="0">
              <a:spAutoFit/>
            </a:bodyPr>
            <a:lstStyle/>
            <a:p>
              <a:pPr algn="ctr"/>
              <a:r>
                <a:rPr kumimoji="1" lang="en-US" altLang="ja-JP" sz="1400" dirty="0"/>
                <a:t>DVD-R</a:t>
              </a:r>
              <a:endParaRPr kumimoji="1" lang="ja-JP" altLang="en-US" sz="1400" dirty="0"/>
            </a:p>
          </p:txBody>
        </p:sp>
      </p:grpSp>
      <p:sp>
        <p:nvSpPr>
          <p:cNvPr id="19" name="フローチャート: 磁気ディスク 18">
            <a:extLst>
              <a:ext uri="{FF2B5EF4-FFF2-40B4-BE49-F238E27FC236}">
                <a16:creationId xmlns:a16="http://schemas.microsoft.com/office/drawing/2014/main" id="{DC562F1E-FE03-BED9-E25A-4D5A14CC90AB}"/>
              </a:ext>
            </a:extLst>
          </p:cNvPr>
          <p:cNvSpPr/>
          <p:nvPr/>
        </p:nvSpPr>
        <p:spPr>
          <a:xfrm>
            <a:off x="1194225" y="3972060"/>
            <a:ext cx="1175309" cy="1133822"/>
          </a:xfrm>
          <a:prstGeom prst="flowChartMagneticDisk">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矢印: ストライプ 19">
            <a:extLst>
              <a:ext uri="{FF2B5EF4-FFF2-40B4-BE49-F238E27FC236}">
                <a16:creationId xmlns:a16="http://schemas.microsoft.com/office/drawing/2014/main" id="{340537D5-B607-66B3-939E-DC6F12BD1470}"/>
              </a:ext>
            </a:extLst>
          </p:cNvPr>
          <p:cNvSpPr/>
          <p:nvPr/>
        </p:nvSpPr>
        <p:spPr>
          <a:xfrm>
            <a:off x="2972213" y="3902196"/>
            <a:ext cx="563880" cy="1166280"/>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D4954B4D-81EF-1EF2-099B-1A180339E2A4}"/>
              </a:ext>
            </a:extLst>
          </p:cNvPr>
          <p:cNvSpPr/>
          <p:nvPr/>
        </p:nvSpPr>
        <p:spPr>
          <a:xfrm>
            <a:off x="5673982" y="5625068"/>
            <a:ext cx="3352204" cy="369332"/>
          </a:xfrm>
          <a:prstGeom prst="rect">
            <a:avLst/>
          </a:prstGeom>
        </p:spPr>
        <p:txBody>
          <a:bodyPr wrap="square">
            <a:spAutoFit/>
          </a:bodyPr>
          <a:lstStyle/>
          <a:p>
            <a:pPr marL="109728" indent="0">
              <a:buNone/>
            </a:pPr>
            <a:r>
              <a:rPr lang="ja-JP" altLang="en-US" dirty="0">
                <a:latin typeface="+mn-ea"/>
              </a:rPr>
              <a:t>電磁的記録媒体へのコピー</a:t>
            </a:r>
            <a:endParaRPr lang="en-US" altLang="ja-JP" u="sng" dirty="0">
              <a:latin typeface="+mn-ea"/>
            </a:endParaRPr>
          </a:p>
        </p:txBody>
      </p:sp>
      <p:sp>
        <p:nvSpPr>
          <p:cNvPr id="22" name="テキスト ボックス 21">
            <a:extLst>
              <a:ext uri="{FF2B5EF4-FFF2-40B4-BE49-F238E27FC236}">
                <a16:creationId xmlns:a16="http://schemas.microsoft.com/office/drawing/2014/main" id="{6FFF51E7-7FB3-7A30-B8B8-99B0B65AE507}"/>
              </a:ext>
            </a:extLst>
          </p:cNvPr>
          <p:cNvSpPr txBox="1"/>
          <p:nvPr/>
        </p:nvSpPr>
        <p:spPr>
          <a:xfrm>
            <a:off x="881586" y="3301361"/>
            <a:ext cx="1800586" cy="646331"/>
          </a:xfrm>
          <a:prstGeom prst="rect">
            <a:avLst/>
          </a:prstGeom>
          <a:noFill/>
        </p:spPr>
        <p:txBody>
          <a:bodyPr wrap="square" rtlCol="0">
            <a:spAutoFit/>
          </a:bodyPr>
          <a:lstStyle/>
          <a:p>
            <a:pPr algn="ctr"/>
            <a:r>
              <a:rPr kumimoji="1" lang="ja-JP" altLang="en-US" dirty="0"/>
              <a:t>電磁的記録</a:t>
            </a:r>
            <a:endParaRPr kumimoji="1" lang="en-US" altLang="ja-JP" dirty="0"/>
          </a:p>
          <a:p>
            <a:pPr algn="ctr"/>
            <a:r>
              <a:rPr kumimoji="1" lang="ja-JP" altLang="en-US" dirty="0"/>
              <a:t>保存システム</a:t>
            </a:r>
          </a:p>
        </p:txBody>
      </p:sp>
      <p:grpSp>
        <p:nvGrpSpPr>
          <p:cNvPr id="27" name="グループ化 26">
            <a:extLst>
              <a:ext uri="{FF2B5EF4-FFF2-40B4-BE49-F238E27FC236}">
                <a16:creationId xmlns:a16="http://schemas.microsoft.com/office/drawing/2014/main" id="{62052206-962C-69C1-2058-684369031A4A}"/>
              </a:ext>
            </a:extLst>
          </p:cNvPr>
          <p:cNvGrpSpPr/>
          <p:nvPr/>
        </p:nvGrpSpPr>
        <p:grpSpPr>
          <a:xfrm>
            <a:off x="4608559" y="4118367"/>
            <a:ext cx="799692" cy="950318"/>
            <a:chOff x="9265920" y="4544878"/>
            <a:chExt cx="838200" cy="978338"/>
          </a:xfrm>
        </p:grpSpPr>
        <p:sp>
          <p:nvSpPr>
            <p:cNvPr id="23" name="四角形: メモ 22">
              <a:extLst>
                <a:ext uri="{FF2B5EF4-FFF2-40B4-BE49-F238E27FC236}">
                  <a16:creationId xmlns:a16="http://schemas.microsoft.com/office/drawing/2014/main" id="{1FFF86A3-182C-EB9D-B3AB-F04998B4E3DF}"/>
                </a:ext>
              </a:extLst>
            </p:cNvPr>
            <p:cNvSpPr/>
            <p:nvPr/>
          </p:nvSpPr>
          <p:spPr>
            <a:xfrm>
              <a:off x="9265920" y="4544878"/>
              <a:ext cx="838200" cy="978338"/>
            </a:xfrm>
            <a:prstGeom prst="foldedCorner">
              <a:avLst>
                <a:gd name="adj" fmla="val 23940"/>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64F64602-07EB-2D4A-FD40-3881B2BA17F3}"/>
                </a:ext>
              </a:extLst>
            </p:cNvPr>
            <p:cNvSpPr/>
            <p:nvPr/>
          </p:nvSpPr>
          <p:spPr>
            <a:xfrm>
              <a:off x="9367095" y="4703828"/>
              <a:ext cx="670560" cy="81431"/>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19B51024-E1A7-6600-C11C-6187CE4A06A4}"/>
                </a:ext>
              </a:extLst>
            </p:cNvPr>
            <p:cNvSpPr/>
            <p:nvPr/>
          </p:nvSpPr>
          <p:spPr>
            <a:xfrm>
              <a:off x="9367095" y="4856228"/>
              <a:ext cx="670560" cy="81431"/>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AC3A64A5-4BB6-723D-C228-FF674C75DBE4}"/>
                </a:ext>
              </a:extLst>
            </p:cNvPr>
            <p:cNvSpPr/>
            <p:nvPr/>
          </p:nvSpPr>
          <p:spPr>
            <a:xfrm>
              <a:off x="9367095" y="5039108"/>
              <a:ext cx="670560" cy="81431"/>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 name="スライド番号プレースホルダー 4"/>
          <p:cNvSpPr>
            <a:spLocks noGrp="1"/>
          </p:cNvSpPr>
          <p:nvPr>
            <p:ph type="sldNum" sz="quarter" idx="10"/>
          </p:nvPr>
        </p:nvSpPr>
        <p:spPr>
          <a:xfrm>
            <a:off x="10979151" y="6337126"/>
            <a:ext cx="1166283" cy="476250"/>
          </a:xfrm>
        </p:spPr>
        <p:txBody>
          <a:bodyPr/>
          <a:lstStyle/>
          <a:p>
            <a:pPr>
              <a:defRPr/>
            </a:pPr>
            <a:fld id="{0F70095C-F9B4-4C04-ABE4-849D581B05DE}" type="slidenum">
              <a:rPr lang="en-US" altLang="ja-JP" smtClean="0"/>
              <a:pPr>
                <a:defRPr/>
              </a:pPr>
              <a:t>13</a:t>
            </a:fld>
            <a:endParaRPr lang="en-US" altLang="ja-JP"/>
          </a:p>
        </p:txBody>
      </p:sp>
    </p:spTree>
    <p:extLst>
      <p:ext uri="{BB962C8B-B14F-4D97-AF65-F5344CB8AC3E}">
        <p14:creationId xmlns:p14="http://schemas.microsoft.com/office/powerpoint/2010/main" val="1337272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lang="en-US" altLang="ja-JP" dirty="0"/>
              <a:t>8</a:t>
            </a:r>
            <a:r>
              <a:rPr kumimoji="1" lang="en-US" altLang="ja-JP" dirty="0"/>
              <a:t>/</a:t>
            </a:r>
            <a:r>
              <a:rPr lang="en-US" altLang="ja-JP" dirty="0"/>
              <a:t>10</a:t>
            </a:r>
            <a:endParaRPr kumimoji="1" lang="ja-JP" altLang="en-US" dirty="0"/>
          </a:p>
        </p:txBody>
      </p:sp>
      <p:sp>
        <p:nvSpPr>
          <p:cNvPr id="3" name="コンテンツ プレースホルダー 2"/>
          <p:cNvSpPr>
            <a:spLocks noGrp="1"/>
          </p:cNvSpPr>
          <p:nvPr>
            <p:ph idx="1"/>
          </p:nvPr>
        </p:nvSpPr>
        <p:spPr>
          <a:xfrm>
            <a:off x="609600" y="1348538"/>
            <a:ext cx="10972800" cy="5465011"/>
          </a:xfrm>
        </p:spPr>
        <p:txBody>
          <a:bodyPr/>
          <a:lstStyle/>
          <a:p>
            <a:r>
              <a:rPr lang="ja-JP" altLang="en-US" dirty="0"/>
              <a:t>見読性への対応</a:t>
            </a:r>
            <a:endParaRPr lang="en-US" altLang="ja-JP" dirty="0"/>
          </a:p>
          <a:p>
            <a:pPr marL="457200" lvl="1" indent="0">
              <a:buNone/>
            </a:pPr>
            <a:r>
              <a:rPr lang="ja-JP" altLang="en-US" dirty="0"/>
              <a:t>　例：</a:t>
            </a:r>
            <a:r>
              <a:rPr lang="en-US" altLang="ja-JP" dirty="0"/>
              <a:t>PDF</a:t>
            </a:r>
            <a:r>
              <a:rPr lang="ja-JP" altLang="en-US" dirty="0"/>
              <a:t>のフォント埋込等の対応</a:t>
            </a: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a:p>
            <a:pPr marL="457200" lvl="1" indent="0">
              <a:buNone/>
            </a:pPr>
            <a:endParaRPr lang="en-US" altLang="ja-JP" dirty="0"/>
          </a:p>
          <a:p>
            <a:pPr marL="457200" lvl="1" indent="0">
              <a:buNone/>
            </a:pPr>
            <a:r>
              <a:rPr lang="en-US" altLang="ja-JP" dirty="0"/>
              <a:t>OS</a:t>
            </a:r>
            <a:r>
              <a:rPr lang="ja-JP" altLang="en-US" dirty="0"/>
              <a:t>やソフトウェアのバージョンアップ等があっても見読性が損なわれないように、長期にわたって見読性を担保できるようにする必要がある</a:t>
            </a:r>
            <a:endParaRPr lang="en-US" altLang="ja-JP" dirty="0"/>
          </a:p>
        </p:txBody>
      </p:sp>
      <p:sp>
        <p:nvSpPr>
          <p:cNvPr id="5" name="角丸四角形 4"/>
          <p:cNvSpPr/>
          <p:nvPr/>
        </p:nvSpPr>
        <p:spPr>
          <a:xfrm>
            <a:off x="1706683" y="3068746"/>
            <a:ext cx="10243427" cy="2168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rPr>
              <a:t>2.4 </a:t>
            </a:r>
            <a:r>
              <a:rPr lang="ja-JP" altLang="en-US" sz="1600" dirty="0">
                <a:solidFill>
                  <a:schemeClr val="tx1"/>
                </a:solidFill>
              </a:rPr>
              <a:t>フォント</a:t>
            </a:r>
            <a:endParaRPr lang="en-US" altLang="ja-JP" sz="1600" dirty="0">
              <a:solidFill>
                <a:schemeClr val="tx1"/>
              </a:solidFill>
            </a:endParaRPr>
          </a:p>
          <a:p>
            <a:r>
              <a:rPr lang="ja-JP" altLang="en-US" sz="1600" dirty="0">
                <a:solidFill>
                  <a:schemeClr val="tx1"/>
                </a:solidFill>
              </a:rPr>
              <a:t>テキストを作成する際に使用したフォントが</a:t>
            </a:r>
            <a:r>
              <a:rPr lang="en-US" altLang="ja-JP" sz="1600" dirty="0">
                <a:solidFill>
                  <a:schemeClr val="tx1"/>
                </a:solidFill>
              </a:rPr>
              <a:t>PDF</a:t>
            </a:r>
            <a:r>
              <a:rPr lang="ja-JP" altLang="en-US" sz="1600" dirty="0">
                <a:solidFill>
                  <a:schemeClr val="tx1"/>
                </a:solidFill>
              </a:rPr>
              <a:t>に埋め込まれていない場合や審査員のコンピュータで利用できない場合、</a:t>
            </a:r>
            <a:r>
              <a:rPr lang="en-US" altLang="ja-JP" sz="1600" dirty="0">
                <a:solidFill>
                  <a:schemeClr val="tx1"/>
                </a:solidFill>
              </a:rPr>
              <a:t>PDF</a:t>
            </a:r>
            <a:r>
              <a:rPr lang="ja-JP" altLang="en-US" sz="1600" dirty="0">
                <a:solidFill>
                  <a:schemeClr val="tx1"/>
                </a:solidFill>
              </a:rPr>
              <a:t>閲覧ソフトはテキストを表示するために自動的にフォントを置き換える。フォントの置換は、文書の外観や構造、場合によっては文書の内容表示にも、影響を及ぼすことがある。</a:t>
            </a:r>
            <a:r>
              <a:rPr lang="en-US" altLang="ja-JP" sz="1600" dirty="0">
                <a:solidFill>
                  <a:schemeClr val="tx1"/>
                </a:solidFill>
              </a:rPr>
              <a:t>PDF</a:t>
            </a:r>
            <a:r>
              <a:rPr lang="ja-JP" altLang="en-US" sz="1600" dirty="0">
                <a:solidFill>
                  <a:schemeClr val="tx1"/>
                </a:solidFill>
              </a:rPr>
              <a:t>ファイルは以下に従って作成すること。</a:t>
            </a:r>
          </a:p>
          <a:p>
            <a:r>
              <a:rPr lang="en-US" altLang="ja-JP" sz="1600" dirty="0">
                <a:solidFill>
                  <a:schemeClr val="tx1"/>
                </a:solidFill>
              </a:rPr>
              <a:t>• </a:t>
            </a:r>
            <a:r>
              <a:rPr lang="ja-JP" altLang="en-US" sz="1600" dirty="0">
                <a:solidFill>
                  <a:schemeClr val="tx1"/>
                </a:solidFill>
              </a:rPr>
              <a:t>使用した全てのフォントを</a:t>
            </a:r>
            <a:r>
              <a:rPr lang="en-US" altLang="ja-JP" sz="1600" dirty="0">
                <a:solidFill>
                  <a:schemeClr val="tx1"/>
                </a:solidFill>
              </a:rPr>
              <a:t>PDF</a:t>
            </a:r>
            <a:r>
              <a:rPr lang="ja-JP" altLang="en-US" sz="1600" dirty="0">
                <a:solidFill>
                  <a:schemeClr val="tx1"/>
                </a:solidFill>
              </a:rPr>
              <a:t>に埋め込む</a:t>
            </a:r>
          </a:p>
          <a:p>
            <a:r>
              <a:rPr lang="en-US" altLang="ja-JP" sz="1600" dirty="0">
                <a:solidFill>
                  <a:schemeClr val="tx1"/>
                </a:solidFill>
              </a:rPr>
              <a:t>• OpenType</a:t>
            </a:r>
            <a:r>
              <a:rPr lang="ja-JP" altLang="en-US" sz="1600" dirty="0">
                <a:solidFill>
                  <a:schemeClr val="tx1"/>
                </a:solidFill>
              </a:rPr>
              <a:t>フォントまたは</a:t>
            </a:r>
            <a:r>
              <a:rPr lang="en-US" altLang="ja-JP" sz="1600" dirty="0">
                <a:solidFill>
                  <a:schemeClr val="tx1"/>
                </a:solidFill>
              </a:rPr>
              <a:t>TrueType</a:t>
            </a:r>
            <a:r>
              <a:rPr lang="ja-JP" altLang="en-US" sz="1600" dirty="0">
                <a:solidFill>
                  <a:schemeClr val="tx1"/>
                </a:solidFill>
              </a:rPr>
              <a:t>フォントのみを使用する</a:t>
            </a:r>
          </a:p>
          <a:p>
            <a:r>
              <a:rPr lang="en-US" altLang="ja-JP" sz="1600" dirty="0">
                <a:solidFill>
                  <a:schemeClr val="tx1"/>
                </a:solidFill>
              </a:rPr>
              <a:t>• </a:t>
            </a:r>
            <a:r>
              <a:rPr lang="ja-JP" altLang="en-US" sz="1600" dirty="0">
                <a:solidFill>
                  <a:schemeClr val="tx1"/>
                </a:solidFill>
              </a:rPr>
              <a:t>カスタムフォントは使用しない</a:t>
            </a:r>
            <a:endParaRPr kumimoji="1" lang="ja-JP" altLang="en-US" sz="1600" dirty="0">
              <a:solidFill>
                <a:schemeClr val="tx1"/>
              </a:solidFill>
            </a:endParaRPr>
          </a:p>
        </p:txBody>
      </p:sp>
      <p:sp>
        <p:nvSpPr>
          <p:cNvPr id="6" name="テキスト ボックス 5"/>
          <p:cNvSpPr txBox="1"/>
          <p:nvPr/>
        </p:nvSpPr>
        <p:spPr>
          <a:xfrm>
            <a:off x="1719822" y="2486286"/>
            <a:ext cx="10499834" cy="400110"/>
          </a:xfrm>
          <a:prstGeom prst="rect">
            <a:avLst/>
          </a:prstGeom>
          <a:noFill/>
        </p:spPr>
        <p:txBody>
          <a:bodyPr wrap="square" rtlCol="0">
            <a:spAutoFit/>
          </a:bodyPr>
          <a:lstStyle/>
          <a:p>
            <a:r>
              <a:rPr lang="ja-JP" altLang="en-US" sz="2000" dirty="0"/>
              <a:t>別紙</a:t>
            </a:r>
            <a:r>
              <a:rPr lang="en-US" altLang="ja-JP" sz="2000" dirty="0"/>
              <a:t>4</a:t>
            </a:r>
            <a:r>
              <a:rPr lang="ja-JP" altLang="en-US" sz="2000" dirty="0"/>
              <a:t>（</a:t>
            </a:r>
            <a:r>
              <a:rPr lang="en-US" altLang="ja-JP" sz="2000" dirty="0"/>
              <a:t>ICH </a:t>
            </a:r>
            <a:r>
              <a:rPr lang="ja-JP" altLang="en-US" sz="2000" dirty="0"/>
              <a:t>電子化コモン・テクニカル・ドキュメント（</a:t>
            </a:r>
            <a:r>
              <a:rPr lang="en-US" altLang="ja-JP" sz="2000" dirty="0"/>
              <a:t>eCTD</a:t>
            </a:r>
            <a:r>
              <a:rPr lang="ja-JP" altLang="en-US" sz="2000" dirty="0"/>
              <a:t>） に含める電子ファイル仕様 </a:t>
            </a:r>
            <a:r>
              <a:rPr lang="en-US" altLang="ja-JP" sz="2000" dirty="0"/>
              <a:t>v1.3</a:t>
            </a:r>
            <a:r>
              <a:rPr lang="ja-JP" altLang="en-US" sz="2000" dirty="0"/>
              <a:t>）</a:t>
            </a:r>
            <a:endParaRPr lang="en-US" altLang="ja-JP" sz="1600" dirty="0"/>
          </a:p>
        </p:txBody>
      </p:sp>
      <p:sp>
        <p:nvSpPr>
          <p:cNvPr id="8" name="スライド番号プレースホルダー 7"/>
          <p:cNvSpPr>
            <a:spLocks noGrp="1"/>
          </p:cNvSpPr>
          <p:nvPr>
            <p:ph type="sldNum" sz="quarter" idx="10"/>
          </p:nvPr>
        </p:nvSpPr>
        <p:spPr/>
        <p:txBody>
          <a:bodyPr/>
          <a:lstStyle/>
          <a:p>
            <a:pPr>
              <a:defRPr/>
            </a:pPr>
            <a:fld id="{0F70095C-F9B4-4C04-ABE4-849D581B05DE}" type="slidenum">
              <a:rPr lang="en-US" altLang="ja-JP" smtClean="0"/>
              <a:pPr>
                <a:defRPr/>
              </a:pPr>
              <a:t>14</a:t>
            </a:fld>
            <a:endParaRPr lang="en-US" altLang="ja-JP"/>
          </a:p>
        </p:txBody>
      </p:sp>
    </p:spTree>
    <p:extLst>
      <p:ext uri="{BB962C8B-B14F-4D97-AF65-F5344CB8AC3E}">
        <p14:creationId xmlns:p14="http://schemas.microsoft.com/office/powerpoint/2010/main" val="3453140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kumimoji="1" lang="en-US" altLang="ja-JP" dirty="0"/>
              <a:t>9/</a:t>
            </a:r>
            <a:r>
              <a:rPr lang="en-US" altLang="ja-JP" dirty="0"/>
              <a:t>10</a:t>
            </a:r>
            <a:endParaRPr kumimoji="1" lang="ja-JP" altLang="en-US" dirty="0"/>
          </a:p>
        </p:txBody>
      </p:sp>
      <p:sp>
        <p:nvSpPr>
          <p:cNvPr id="3" name="コンテンツ プレースホルダー 2"/>
          <p:cNvSpPr>
            <a:spLocks noGrp="1"/>
          </p:cNvSpPr>
          <p:nvPr>
            <p:ph idx="1"/>
          </p:nvPr>
        </p:nvSpPr>
        <p:spPr>
          <a:xfrm>
            <a:off x="672589" y="1383754"/>
            <a:ext cx="10306562" cy="4351338"/>
          </a:xfrm>
        </p:spPr>
        <p:txBody>
          <a:bodyPr/>
          <a:lstStyle/>
          <a:p>
            <a:r>
              <a:rPr lang="ja-JP" altLang="en-US" dirty="0"/>
              <a:t>電磁的記録の保存性</a:t>
            </a:r>
            <a:endParaRPr kumimoji="1" lang="en-US" altLang="ja-JP" dirty="0"/>
          </a:p>
          <a:p>
            <a:pPr marL="352425" indent="0">
              <a:buNone/>
            </a:pPr>
            <a:r>
              <a:rPr kumimoji="1" lang="ja-JP" altLang="en-US" dirty="0"/>
              <a:t>「保存期間内において、真正性及び見読性が確保された状態で電磁的記録が保存できること」</a:t>
            </a:r>
          </a:p>
          <a:p>
            <a:pPr lvl="1"/>
            <a:r>
              <a:rPr kumimoji="1" lang="ja-JP" altLang="en-US" dirty="0"/>
              <a:t>保存性確保の手順が文書化され、適切に実施されている</a:t>
            </a:r>
          </a:p>
          <a:p>
            <a:pPr lvl="1"/>
            <a:r>
              <a:rPr kumimoji="1" lang="ja-JP" altLang="en-US" dirty="0"/>
              <a:t>他の電磁的記録媒体や方式に移行する場合には、移行後の電磁的</a:t>
            </a:r>
            <a:br>
              <a:rPr kumimoji="1" lang="ja-JP" altLang="en-US" dirty="0"/>
            </a:br>
            <a:r>
              <a:rPr kumimoji="1" lang="ja-JP" altLang="en-US" dirty="0"/>
              <a:t>記録についても真正性、見読性及び保存性が確保されていること</a:t>
            </a:r>
          </a:p>
          <a:p>
            <a:endParaRPr kumimoji="1" lang="ja-JP" altLang="en-US" dirty="0">
              <a:solidFill>
                <a:srgbClr val="00B050"/>
              </a:solidFill>
            </a:endParaRPr>
          </a:p>
        </p:txBody>
      </p:sp>
      <p:sp>
        <p:nvSpPr>
          <p:cNvPr id="6" name="テキスト ボックス 5">
            <a:extLst>
              <a:ext uri="{FF2B5EF4-FFF2-40B4-BE49-F238E27FC236}">
                <a16:creationId xmlns:a16="http://schemas.microsoft.com/office/drawing/2014/main" id="{06FE237F-223A-D09F-3F6D-816ABB746F20}"/>
              </a:ext>
            </a:extLst>
          </p:cNvPr>
          <p:cNvSpPr txBox="1"/>
          <p:nvPr/>
        </p:nvSpPr>
        <p:spPr>
          <a:xfrm>
            <a:off x="2248988" y="6004005"/>
            <a:ext cx="3816147" cy="430887"/>
          </a:xfrm>
          <a:prstGeom prst="rect">
            <a:avLst/>
          </a:prstGeom>
          <a:noFill/>
        </p:spPr>
        <p:txBody>
          <a:bodyPr wrap="square" rtlCol="0">
            <a:spAutoFit/>
          </a:bodyPr>
          <a:lstStyle/>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集一切福徳三昧経（奈良時代に作成されたもの）</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a:latin typeface="Meiryo UI" panose="020B0604030504040204" pitchFamily="50" charset="-128"/>
                <a:ea typeface="Meiryo UI" panose="020B0604030504040204" pitchFamily="50" charset="-128"/>
                <a:cs typeface="Meiryo UI" panose="020B0604030504040204" pitchFamily="50" charset="-128"/>
              </a:rPr>
              <a:t>画像出典： 国立国会図書館ディジタル貴重書展のサイトより</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コンテンツ プレースホルダー 2">
            <a:extLst>
              <a:ext uri="{FF2B5EF4-FFF2-40B4-BE49-F238E27FC236}">
                <a16:creationId xmlns:a16="http://schemas.microsoft.com/office/drawing/2014/main" id="{73EFCE31-BEC4-1F5B-5081-5B84B0D553B4}"/>
              </a:ext>
            </a:extLst>
          </p:cNvPr>
          <p:cNvSpPr txBox="1">
            <a:spLocks/>
          </p:cNvSpPr>
          <p:nvPr/>
        </p:nvSpPr>
        <p:spPr>
          <a:xfrm>
            <a:off x="1878653" y="4484375"/>
            <a:ext cx="4195725" cy="16985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09728" indent="0">
              <a:buFont typeface="Arial" panose="020B0604020202020204" pitchFamily="34" charset="0"/>
              <a:buNone/>
            </a:pPr>
            <a:r>
              <a:rPr lang="ja-JP" altLang="en-US" sz="2000" u="sng" dirty="0">
                <a:latin typeface="+mn-ea"/>
              </a:rPr>
              <a:t>紙</a:t>
            </a:r>
            <a:endParaRPr lang="en-US" altLang="ja-JP" sz="2000" u="sng" dirty="0">
              <a:latin typeface="+mn-ea"/>
            </a:endParaRPr>
          </a:p>
        </p:txBody>
      </p:sp>
      <p:sp>
        <p:nvSpPr>
          <p:cNvPr id="11" name="コンテンツ プレースホルダー 2">
            <a:extLst>
              <a:ext uri="{FF2B5EF4-FFF2-40B4-BE49-F238E27FC236}">
                <a16:creationId xmlns:a16="http://schemas.microsoft.com/office/drawing/2014/main" id="{D070613E-39D8-120B-E3A5-7127584DAD32}"/>
              </a:ext>
            </a:extLst>
          </p:cNvPr>
          <p:cNvSpPr txBox="1">
            <a:spLocks/>
          </p:cNvSpPr>
          <p:nvPr/>
        </p:nvSpPr>
        <p:spPr>
          <a:xfrm>
            <a:off x="6531578" y="4484375"/>
            <a:ext cx="4964610" cy="169856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109728" indent="0">
              <a:buFont typeface="Arial" panose="020B0604020202020204" pitchFamily="34" charset="0"/>
              <a:buNone/>
            </a:pPr>
            <a:r>
              <a:rPr lang="ja-JP" altLang="en-US" sz="2000" u="sng" dirty="0">
                <a:latin typeface="+mn-ea"/>
              </a:rPr>
              <a:t>電子の例</a:t>
            </a:r>
            <a:endParaRPr lang="en-US" altLang="ja-JP" sz="2000" u="sng" dirty="0">
              <a:latin typeface="+mn-ea"/>
            </a:endParaRPr>
          </a:p>
          <a:p>
            <a:pPr marL="109728" indent="0">
              <a:buFont typeface="Arial" panose="020B0604020202020204" pitchFamily="34" charset="0"/>
              <a:buNone/>
            </a:pPr>
            <a:r>
              <a:rPr lang="ja-JP" altLang="en-US" sz="2000" dirty="0">
                <a:latin typeface="+mn-ea"/>
              </a:rPr>
              <a:t>・媒体によっては定期的にコピーする等</a:t>
            </a:r>
            <a:endParaRPr lang="en-US" altLang="ja-JP" sz="2000" dirty="0">
              <a:latin typeface="+mn-ea"/>
            </a:endParaRPr>
          </a:p>
          <a:p>
            <a:pPr marL="109728" indent="0">
              <a:buFont typeface="Arial" panose="020B0604020202020204" pitchFamily="34" charset="0"/>
              <a:buNone/>
            </a:pPr>
            <a:endParaRPr lang="en-US" altLang="ja-JP" sz="2000" dirty="0">
              <a:latin typeface="HG丸ｺﾞｼｯｸM-PRO" panose="020F0600000000000000" pitchFamily="50" charset="-128"/>
              <a:ea typeface="HG丸ｺﾞｼｯｸM-PRO" panose="020F0600000000000000" pitchFamily="50" charset="-128"/>
            </a:endParaRPr>
          </a:p>
        </p:txBody>
      </p:sp>
      <p:grpSp>
        <p:nvGrpSpPr>
          <p:cNvPr id="13" name="グループ化 12">
            <a:extLst>
              <a:ext uri="{FF2B5EF4-FFF2-40B4-BE49-F238E27FC236}">
                <a16:creationId xmlns:a16="http://schemas.microsoft.com/office/drawing/2014/main" id="{DD093E92-9CAE-AD19-37F5-D85C38CDD56D}"/>
              </a:ext>
            </a:extLst>
          </p:cNvPr>
          <p:cNvGrpSpPr/>
          <p:nvPr/>
        </p:nvGrpSpPr>
        <p:grpSpPr>
          <a:xfrm>
            <a:off x="7549433" y="5310488"/>
            <a:ext cx="982206" cy="1142848"/>
            <a:chOff x="2556559" y="3823850"/>
            <a:chExt cx="982206" cy="1142848"/>
          </a:xfrm>
        </p:grpSpPr>
        <p:grpSp>
          <p:nvGrpSpPr>
            <p:cNvPr id="14" name="グループ化 13">
              <a:extLst>
                <a:ext uri="{FF2B5EF4-FFF2-40B4-BE49-F238E27FC236}">
                  <a16:creationId xmlns:a16="http://schemas.microsoft.com/office/drawing/2014/main" id="{7E2CFE57-13D6-93A3-ABB9-86F254E479AD}"/>
                </a:ext>
              </a:extLst>
            </p:cNvPr>
            <p:cNvGrpSpPr/>
            <p:nvPr/>
          </p:nvGrpSpPr>
          <p:grpSpPr>
            <a:xfrm>
              <a:off x="2556559" y="3823850"/>
              <a:ext cx="982206" cy="950318"/>
              <a:chOff x="17191" y="3082257"/>
              <a:chExt cx="1473018" cy="1425196"/>
            </a:xfrm>
          </p:grpSpPr>
          <p:sp>
            <p:nvSpPr>
              <p:cNvPr id="16" name="楕円 15">
                <a:extLst>
                  <a:ext uri="{FF2B5EF4-FFF2-40B4-BE49-F238E27FC236}">
                    <a16:creationId xmlns:a16="http://schemas.microsoft.com/office/drawing/2014/main" id="{8ADFD91A-184B-A94F-CAC6-21BCA99DAF2F}"/>
                  </a:ext>
                </a:extLst>
              </p:cNvPr>
              <p:cNvSpPr/>
              <p:nvPr/>
            </p:nvSpPr>
            <p:spPr>
              <a:xfrm>
                <a:off x="17191" y="3082257"/>
                <a:ext cx="1473018" cy="1425196"/>
              </a:xfrm>
              <a:prstGeom prst="ellipse">
                <a:avLst/>
              </a:prstGeom>
              <a:solidFill>
                <a:schemeClr val="bg1">
                  <a:lumMod val="85000"/>
                </a:schemeClr>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a16="http://schemas.microsoft.com/office/drawing/2014/main" id="{965DF93A-D954-7766-FD2D-56D071D6C04E}"/>
                  </a:ext>
                </a:extLst>
              </p:cNvPr>
              <p:cNvSpPr/>
              <p:nvPr/>
            </p:nvSpPr>
            <p:spPr>
              <a:xfrm>
                <a:off x="525073" y="3567783"/>
                <a:ext cx="457255" cy="454144"/>
              </a:xfrm>
              <a:prstGeom prst="ellipse">
                <a:avLst/>
              </a:prstGeom>
              <a:solidFill>
                <a:schemeClr val="bg1"/>
              </a:solid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5" name="テキスト ボックス 14">
              <a:extLst>
                <a:ext uri="{FF2B5EF4-FFF2-40B4-BE49-F238E27FC236}">
                  <a16:creationId xmlns:a16="http://schemas.microsoft.com/office/drawing/2014/main" id="{F5BA2EE6-F8C6-980A-41E9-5CBCCC9F6F25}"/>
                </a:ext>
              </a:extLst>
            </p:cNvPr>
            <p:cNvSpPr txBox="1"/>
            <p:nvPr/>
          </p:nvSpPr>
          <p:spPr>
            <a:xfrm>
              <a:off x="2649494" y="4658921"/>
              <a:ext cx="761958" cy="307777"/>
            </a:xfrm>
            <a:prstGeom prst="rect">
              <a:avLst/>
            </a:prstGeom>
            <a:solidFill>
              <a:schemeClr val="bg1"/>
            </a:solidFill>
            <a:ln w="19050">
              <a:solidFill>
                <a:srgbClr val="0070C0"/>
              </a:solidFill>
            </a:ln>
          </p:spPr>
          <p:txBody>
            <a:bodyPr wrap="square" rtlCol="0">
              <a:spAutoFit/>
            </a:bodyPr>
            <a:lstStyle/>
            <a:p>
              <a:pPr algn="ctr"/>
              <a:r>
                <a:rPr lang="en-US" altLang="ja-JP" sz="1400" dirty="0"/>
                <a:t>DVD</a:t>
              </a:r>
              <a:r>
                <a:rPr kumimoji="1" lang="en-US" altLang="ja-JP" sz="1400" dirty="0"/>
                <a:t>-R</a:t>
              </a:r>
              <a:endParaRPr kumimoji="1" lang="ja-JP" altLang="en-US" sz="1400" dirty="0"/>
            </a:p>
          </p:txBody>
        </p:sp>
      </p:grpSp>
      <p:sp>
        <p:nvSpPr>
          <p:cNvPr id="8" name="テキスト ボックス 7">
            <a:extLst>
              <a:ext uri="{FF2B5EF4-FFF2-40B4-BE49-F238E27FC236}">
                <a16:creationId xmlns:a16="http://schemas.microsoft.com/office/drawing/2014/main" id="{87A09EE0-83D5-80D7-9FB3-A099325E97BD}"/>
              </a:ext>
            </a:extLst>
          </p:cNvPr>
          <p:cNvSpPr txBox="1"/>
          <p:nvPr/>
        </p:nvSpPr>
        <p:spPr>
          <a:xfrm>
            <a:off x="8531639" y="5318343"/>
            <a:ext cx="1224136" cy="338554"/>
          </a:xfrm>
          <a:prstGeom prst="rect">
            <a:avLst/>
          </a:prstGeom>
          <a:noFill/>
        </p:spPr>
        <p:txBody>
          <a:bodyPr wrap="square" rtlCol="0">
            <a:spAutoFit/>
          </a:bodyPr>
          <a:lstStyle/>
          <a:p>
            <a:r>
              <a:rPr kumimoji="1" lang="ja-JP" altLang="en-US" sz="1600" b="1" i="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寿命</a:t>
            </a:r>
            <a:r>
              <a:rPr kumimoji="1" lang="en-US" altLang="ja-JP" sz="1600" b="1" i="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600" b="1" i="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600" b="1" i="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i="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9" name="図 18">
            <a:extLst>
              <a:ext uri="{FF2B5EF4-FFF2-40B4-BE49-F238E27FC236}">
                <a16:creationId xmlns:a16="http://schemas.microsoft.com/office/drawing/2014/main" id="{D5D97623-1AD3-4FC0-74FF-A15D39E65AD5}"/>
              </a:ext>
            </a:extLst>
          </p:cNvPr>
          <p:cNvPicPr>
            <a:picLocks noChangeAspect="1"/>
          </p:cNvPicPr>
          <p:nvPr/>
        </p:nvPicPr>
        <p:blipFill>
          <a:blip r:embed="rId2"/>
          <a:stretch>
            <a:fillRect/>
          </a:stretch>
        </p:blipFill>
        <p:spPr>
          <a:xfrm>
            <a:off x="2852156" y="4472088"/>
            <a:ext cx="2492230" cy="1465248"/>
          </a:xfrm>
          <a:prstGeom prst="rect">
            <a:avLst/>
          </a:prstGeom>
        </p:spPr>
      </p:pic>
      <p:sp>
        <p:nvSpPr>
          <p:cNvPr id="27" name="矢印: ストライプ 26">
            <a:extLst>
              <a:ext uri="{FF2B5EF4-FFF2-40B4-BE49-F238E27FC236}">
                <a16:creationId xmlns:a16="http://schemas.microsoft.com/office/drawing/2014/main" id="{C73A2333-E833-1CB8-060A-F4F0C08DF392}"/>
              </a:ext>
            </a:extLst>
          </p:cNvPr>
          <p:cNvSpPr/>
          <p:nvPr/>
        </p:nvSpPr>
        <p:spPr>
          <a:xfrm>
            <a:off x="5652385" y="4903254"/>
            <a:ext cx="539882" cy="877534"/>
          </a:xfrm>
          <a:prstGeom prst="stripedRight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0"/>
          </p:nvPr>
        </p:nvSpPr>
        <p:spPr>
          <a:xfrm>
            <a:off x="10979151" y="6553150"/>
            <a:ext cx="1166283" cy="476250"/>
          </a:xfrm>
        </p:spPr>
        <p:txBody>
          <a:bodyPr/>
          <a:lstStyle/>
          <a:p>
            <a:pPr>
              <a:defRPr/>
            </a:pPr>
            <a:fld id="{0F70095C-F9B4-4C04-ABE4-849D581B05DE}" type="slidenum">
              <a:rPr lang="en-US" altLang="ja-JP" smtClean="0"/>
              <a:pPr>
                <a:defRPr/>
              </a:pPr>
              <a:t>15</a:t>
            </a:fld>
            <a:endParaRPr lang="en-US" altLang="ja-JP"/>
          </a:p>
        </p:txBody>
      </p:sp>
    </p:spTree>
    <p:extLst>
      <p:ext uri="{BB962C8B-B14F-4D97-AF65-F5344CB8AC3E}">
        <p14:creationId xmlns:p14="http://schemas.microsoft.com/office/powerpoint/2010/main" val="16679109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kumimoji="1" lang="en-US" altLang="ja-JP" dirty="0"/>
              <a:t>10/</a:t>
            </a:r>
            <a:r>
              <a:rPr lang="en-US" altLang="ja-JP" dirty="0"/>
              <a:t>10</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a:t>保存性</a:t>
            </a:r>
            <a:endParaRPr lang="en-US" altLang="ja-JP" dirty="0"/>
          </a:p>
          <a:p>
            <a:pPr marL="352425" indent="0">
              <a:buNone/>
            </a:pPr>
            <a:r>
              <a:rPr lang="ja-JP" altLang="en-US" dirty="0"/>
              <a:t>システム運用時にシステム内に適切に保存されているか</a:t>
            </a:r>
            <a:endParaRPr lang="en-US" altLang="ja-JP" dirty="0"/>
          </a:p>
          <a:p>
            <a:pPr lvl="1"/>
            <a:r>
              <a:rPr kumimoji="1" lang="ja-JP" altLang="en-US" dirty="0"/>
              <a:t>ハードウェアの耐久性と保守管理</a:t>
            </a:r>
            <a:endParaRPr kumimoji="1" lang="en-US" altLang="ja-JP" dirty="0"/>
          </a:p>
          <a:p>
            <a:pPr lvl="1"/>
            <a:r>
              <a:rPr kumimoji="1" lang="ja-JP" altLang="en-US" dirty="0"/>
              <a:t>データの冗長性（</a:t>
            </a:r>
            <a:r>
              <a:rPr lang="ja-JP" altLang="en-US" dirty="0"/>
              <a:t>レプリケーション）と運用管理</a:t>
            </a:r>
            <a:endParaRPr lang="en-US" altLang="ja-JP" dirty="0"/>
          </a:p>
          <a:p>
            <a:pPr lvl="1"/>
            <a:r>
              <a:rPr kumimoji="1" lang="ja-JP" altLang="en-US" dirty="0"/>
              <a:t>バックアップの取得頻度・世代管理およびリストアのテスト</a:t>
            </a:r>
            <a:endParaRPr kumimoji="1" lang="en-US" altLang="ja-JP" dirty="0"/>
          </a:p>
          <a:p>
            <a:pPr lvl="1"/>
            <a:r>
              <a:rPr lang="ja-JP" altLang="en-US" dirty="0"/>
              <a:t>ソフトウェア・ハードウェアのセキュリティアップデートとライフサイクル管理</a:t>
            </a:r>
            <a:endParaRPr lang="en-US" altLang="ja-JP" dirty="0"/>
          </a:p>
          <a:p>
            <a:pPr lvl="1"/>
            <a:r>
              <a:rPr kumimoji="1" lang="ja-JP" altLang="en-US" dirty="0"/>
              <a:t>ウイルス対策やサイバー攻撃対策</a:t>
            </a:r>
            <a:r>
              <a:rPr kumimoji="1" lang="en-US" altLang="ja-JP" dirty="0"/>
              <a:t>	</a:t>
            </a:r>
          </a:p>
          <a:p>
            <a:pPr marL="0" indent="0">
              <a:buNone/>
            </a:pPr>
            <a:r>
              <a:rPr lang="en-US" altLang="ja-JP" dirty="0"/>
              <a:t>	</a:t>
            </a:r>
          </a:p>
          <a:p>
            <a:r>
              <a:rPr lang="ja-JP" altLang="en-US" dirty="0"/>
              <a:t>運用中および運用後のシステムからのデータ出力時の保存性</a:t>
            </a:r>
            <a:endParaRPr lang="en-US" altLang="ja-JP" dirty="0"/>
          </a:p>
          <a:p>
            <a:pPr marL="457200" lvl="1" indent="0">
              <a:buNone/>
            </a:pPr>
            <a:r>
              <a:rPr lang="ja-JP" altLang="en-US" dirty="0"/>
              <a:t>真正性・見読性が担保されたデータ・メタデータ（監査証跡・システム内のフォルダ構造等説明資料等）の出力</a:t>
            </a:r>
            <a:endParaRPr lang="en-US" altLang="ja-JP"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16</a:t>
            </a:fld>
            <a:endParaRPr lang="en-US" altLang="ja-JP"/>
          </a:p>
        </p:txBody>
      </p:sp>
    </p:spTree>
    <p:extLst>
      <p:ext uri="{BB962C8B-B14F-4D97-AF65-F5344CB8AC3E}">
        <p14:creationId xmlns:p14="http://schemas.microsoft.com/office/powerpoint/2010/main" val="2144728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2</a:t>
            </a:r>
            <a:r>
              <a:rPr lang="ja-JP" altLang="en-US" dirty="0"/>
              <a:t>）電子署名利用のための要件　</a:t>
            </a:r>
            <a:r>
              <a:rPr lang="en-US" altLang="ja-JP" dirty="0">
                <a:solidFill>
                  <a:schemeClr val="tx1"/>
                </a:solidFill>
              </a:rPr>
              <a:t>1/3</a:t>
            </a:r>
            <a:endParaRPr kumimoji="1" lang="ja-JP" altLang="en-US" dirty="0">
              <a:solidFill>
                <a:schemeClr val="tx1"/>
              </a:solidFill>
            </a:endParaRPr>
          </a:p>
        </p:txBody>
      </p:sp>
      <p:sp>
        <p:nvSpPr>
          <p:cNvPr id="3" name="コンテンツ プレースホルダー 2"/>
          <p:cNvSpPr>
            <a:spLocks noGrp="1"/>
          </p:cNvSpPr>
          <p:nvPr>
            <p:ph idx="1"/>
          </p:nvPr>
        </p:nvSpPr>
        <p:spPr/>
        <p:txBody>
          <a:bodyPr>
            <a:normAutofit/>
          </a:bodyPr>
          <a:lstStyle/>
          <a:p>
            <a:r>
              <a:rPr kumimoji="1" lang="ja-JP" altLang="en-US" dirty="0"/>
              <a:t>電子署名</a:t>
            </a:r>
            <a:endParaRPr kumimoji="1" lang="en-US" altLang="ja-JP" dirty="0"/>
          </a:p>
          <a:p>
            <a:pPr lvl="1"/>
            <a:r>
              <a:rPr kumimoji="1" lang="en-US" altLang="ja-JP" dirty="0"/>
              <a:t>ER/ES</a:t>
            </a:r>
            <a:r>
              <a:rPr kumimoji="1" lang="ja-JP" altLang="en-US" dirty="0"/>
              <a:t>指針の定義</a:t>
            </a:r>
            <a:endParaRPr kumimoji="1" lang="en-US" altLang="ja-JP" dirty="0"/>
          </a:p>
          <a:p>
            <a:pPr marL="722313" lvl="1" indent="0">
              <a:buNone/>
            </a:pPr>
            <a:r>
              <a:rPr lang="ja-JP" altLang="en-US" dirty="0"/>
              <a:t>電磁的記録に対し、手書き署名又は捺印と同等のものとして行われる署名で、個人又は法人が作成、採用、確認、承認する一連の記号を電子化して構成したデータ</a:t>
            </a:r>
          </a:p>
          <a:p>
            <a:pPr lvl="1"/>
            <a:endParaRPr kumimoji="1" lang="en-US" altLang="ja-JP" dirty="0"/>
          </a:p>
          <a:p>
            <a:pPr marL="722313" lvl="1" indent="0">
              <a:buNone/>
            </a:pPr>
            <a:r>
              <a:rPr lang="ja-JP" altLang="en-US" dirty="0"/>
              <a:t>例：システム上で、個人が特定できる（共用ではない）アカウント</a:t>
            </a:r>
            <a:r>
              <a:rPr lang="en-US" altLang="ja-JP" dirty="0"/>
              <a:t>※</a:t>
            </a:r>
            <a:r>
              <a:rPr lang="ja-JP" altLang="en-US" dirty="0"/>
              <a:t>で、電子署名を実施、その記録が文書と監査証跡に保存される</a:t>
            </a:r>
            <a:endParaRPr lang="en-US" altLang="ja-JP" dirty="0"/>
          </a:p>
          <a:p>
            <a:pPr lvl="1"/>
            <a:endParaRPr lang="en-US" altLang="ja-JP" dirty="0"/>
          </a:p>
          <a:p>
            <a:pPr marL="457200" lvl="1" indent="0">
              <a:buNone/>
            </a:pPr>
            <a:r>
              <a:rPr lang="ja-JP" altLang="en-US" dirty="0"/>
              <a:t>　</a:t>
            </a:r>
            <a:endParaRPr lang="en-US" altLang="ja-JP"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17</a:t>
            </a:fld>
            <a:endParaRPr lang="en-US" altLang="ja-JP"/>
          </a:p>
        </p:txBody>
      </p:sp>
      <p:sp>
        <p:nvSpPr>
          <p:cNvPr id="6" name="テキスト ボックス 5">
            <a:extLst>
              <a:ext uri="{FF2B5EF4-FFF2-40B4-BE49-F238E27FC236}">
                <a16:creationId xmlns:a16="http://schemas.microsoft.com/office/drawing/2014/main" id="{C73AAAA5-A9BF-83B1-6B8E-FB5596647511}"/>
              </a:ext>
            </a:extLst>
          </p:cNvPr>
          <p:cNvSpPr txBox="1"/>
          <p:nvPr/>
        </p:nvSpPr>
        <p:spPr>
          <a:xfrm>
            <a:off x="2862917" y="6351001"/>
            <a:ext cx="9001000" cy="369332"/>
          </a:xfrm>
          <a:prstGeom prst="rect">
            <a:avLst/>
          </a:prstGeom>
          <a:noFill/>
        </p:spPr>
        <p:txBody>
          <a:bodyPr wrap="square">
            <a:spAutoFit/>
          </a:bodyPr>
          <a:lstStyle/>
          <a:p>
            <a:r>
              <a:rPr lang="ja-JP" altLang="en-US" dirty="0"/>
              <a:t>　　</a:t>
            </a:r>
            <a:r>
              <a:rPr lang="en-US" altLang="ja-JP" dirty="0"/>
              <a:t>※</a:t>
            </a:r>
            <a:r>
              <a:rPr lang="ja-JP" altLang="en-US" dirty="0"/>
              <a:t>個人が特定できるアカウントとするためにはアカウントの管理運用手順が重要</a:t>
            </a:r>
          </a:p>
        </p:txBody>
      </p:sp>
    </p:spTree>
    <p:extLst>
      <p:ext uri="{BB962C8B-B14F-4D97-AF65-F5344CB8AC3E}">
        <p14:creationId xmlns:p14="http://schemas.microsoft.com/office/powerpoint/2010/main" val="197179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2</a:t>
            </a:r>
            <a:r>
              <a:rPr lang="ja-JP" altLang="en-US" dirty="0"/>
              <a:t>）電子署名利用のための要件　</a:t>
            </a:r>
            <a:r>
              <a:rPr lang="en-US" altLang="ja-JP" dirty="0">
                <a:solidFill>
                  <a:schemeClr val="tx1"/>
                </a:solidFill>
              </a:rPr>
              <a:t>2</a:t>
            </a:r>
            <a:r>
              <a:rPr lang="en-US" altLang="ja-JP" dirty="0"/>
              <a:t>/3</a:t>
            </a:r>
            <a:endParaRPr kumimoji="1" lang="ja-JP" altLang="en-US" dirty="0"/>
          </a:p>
        </p:txBody>
      </p:sp>
      <p:sp>
        <p:nvSpPr>
          <p:cNvPr id="3" name="コンテンツ プレースホルダー 2"/>
          <p:cNvSpPr>
            <a:spLocks noGrp="1"/>
          </p:cNvSpPr>
          <p:nvPr>
            <p:ph idx="1"/>
          </p:nvPr>
        </p:nvSpPr>
        <p:spPr>
          <a:xfrm>
            <a:off x="609600" y="1237762"/>
            <a:ext cx="10972800" cy="5545137"/>
          </a:xfrm>
        </p:spPr>
        <p:txBody>
          <a:bodyPr>
            <a:normAutofit/>
          </a:bodyPr>
          <a:lstStyle/>
          <a:p>
            <a:r>
              <a:rPr kumimoji="1" lang="ja-JP" altLang="en-US" dirty="0"/>
              <a:t>デジタル署名</a:t>
            </a:r>
            <a:endParaRPr kumimoji="1" lang="en-US" altLang="ja-JP" dirty="0"/>
          </a:p>
          <a:p>
            <a:pPr lvl="1"/>
            <a:r>
              <a:rPr kumimoji="1" lang="en-US" altLang="ja-JP" sz="2600" dirty="0"/>
              <a:t>ER/ES</a:t>
            </a:r>
            <a:r>
              <a:rPr kumimoji="1" lang="ja-JP" altLang="en-US" sz="2600" dirty="0"/>
              <a:t>指針の定義</a:t>
            </a:r>
            <a:endParaRPr kumimoji="1" lang="en-US" altLang="ja-JP" sz="2600" dirty="0"/>
          </a:p>
          <a:p>
            <a:pPr marL="801688" lvl="1" indent="0">
              <a:buNone/>
            </a:pPr>
            <a:r>
              <a:rPr lang="ja-JP" altLang="en-US" sz="2600" dirty="0"/>
              <a:t>署名者認証の暗号化技術等に基づく電子署名</a:t>
            </a:r>
            <a:endParaRPr lang="en-US" altLang="ja-JP" sz="2600" dirty="0"/>
          </a:p>
          <a:p>
            <a:endParaRPr kumimoji="1" lang="en-US" altLang="ja-JP" dirty="0"/>
          </a:p>
          <a:p>
            <a:pPr lvl="1"/>
            <a:r>
              <a:rPr lang="ja-JP" altLang="en-US" dirty="0"/>
              <a:t>電子証明書を利用した電子署名のことを指す</a:t>
            </a:r>
            <a:endParaRPr lang="en-US" altLang="ja-JP" dirty="0"/>
          </a:p>
          <a:p>
            <a:pPr lvl="1"/>
            <a:r>
              <a:rPr lang="ja-JP" altLang="en-US" dirty="0"/>
              <a:t>電子証明書には、ハンコ同様、署名の意味（承認等）はないため文書等に記載する必要がある</a:t>
            </a:r>
            <a:endParaRPr lang="en-US" altLang="ja-JP" dirty="0"/>
          </a:p>
          <a:p>
            <a:pPr lvl="2"/>
            <a:r>
              <a:rPr kumimoji="1" lang="ja-JP" altLang="en-US" sz="2000" dirty="0"/>
              <a:t>本人の電子証明書を利用したデジタル署名</a:t>
            </a:r>
            <a:endParaRPr kumimoji="1" lang="en-US" altLang="ja-JP" sz="2000" dirty="0"/>
          </a:p>
          <a:p>
            <a:pPr lvl="3"/>
            <a:r>
              <a:rPr lang="ja-JP" altLang="en-US" dirty="0"/>
              <a:t>　電子署名の際に本人の電子証明書を付与して署名</a:t>
            </a:r>
            <a:endParaRPr lang="en-US" altLang="ja-JP" dirty="0"/>
          </a:p>
          <a:p>
            <a:pPr lvl="2"/>
            <a:r>
              <a:rPr kumimoji="1" lang="ja-JP" altLang="en-US" sz="2000" dirty="0"/>
              <a:t>ベンダーの電子証明書を利用したデジタル署名</a:t>
            </a:r>
            <a:endParaRPr kumimoji="1" lang="en-US" altLang="ja-JP" sz="2000" dirty="0"/>
          </a:p>
          <a:p>
            <a:pPr lvl="3"/>
            <a:r>
              <a:rPr lang="ja-JP" altLang="en-US" dirty="0"/>
              <a:t>　</a:t>
            </a:r>
            <a:r>
              <a:rPr lang="en-US" altLang="ja-JP" dirty="0"/>
              <a:t>	</a:t>
            </a:r>
            <a:r>
              <a:rPr lang="ja-JP" altLang="en-US" dirty="0"/>
              <a:t>電子署名を行ったファイルに、ベンダーの電子証明書を付与</a:t>
            </a:r>
            <a:endParaRPr lang="en-US" altLang="ja-JP" dirty="0"/>
          </a:p>
          <a:p>
            <a:pPr lvl="1"/>
            <a:r>
              <a:rPr lang="ja-JP" altLang="en-US" dirty="0"/>
              <a:t>いずれの電子証明書についても有効期限があるため、長期保存の対応を考える必要がある</a:t>
            </a: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18</a:t>
            </a:fld>
            <a:endParaRPr lang="en-US" altLang="ja-JP"/>
          </a:p>
        </p:txBody>
      </p:sp>
    </p:spTree>
    <p:extLst>
      <p:ext uri="{BB962C8B-B14F-4D97-AF65-F5344CB8AC3E}">
        <p14:creationId xmlns:p14="http://schemas.microsoft.com/office/powerpoint/2010/main" val="4196396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2</a:t>
            </a:r>
            <a:r>
              <a:rPr lang="ja-JP" altLang="en-US" dirty="0"/>
              <a:t>）電子署名利用のための要件　</a:t>
            </a:r>
            <a:r>
              <a:rPr lang="en-US" altLang="ja-JP" dirty="0">
                <a:solidFill>
                  <a:schemeClr val="tx1"/>
                </a:solidFill>
              </a:rPr>
              <a:t>3/3</a:t>
            </a:r>
            <a:endParaRPr kumimoji="1" lang="ja-JP" altLang="en-US" dirty="0">
              <a:solidFill>
                <a:schemeClr val="tx1"/>
              </a:solidFill>
            </a:endParaRPr>
          </a:p>
        </p:txBody>
      </p:sp>
      <p:sp>
        <p:nvSpPr>
          <p:cNvPr id="3" name="コンテンツ プレースホルダー 2"/>
          <p:cNvSpPr>
            <a:spLocks noGrp="1"/>
          </p:cNvSpPr>
          <p:nvPr>
            <p:ph idx="1"/>
          </p:nvPr>
        </p:nvSpPr>
        <p:spPr>
          <a:xfrm>
            <a:off x="681446" y="1433740"/>
            <a:ext cx="10515600" cy="4351338"/>
          </a:xfrm>
        </p:spPr>
        <p:txBody>
          <a:bodyPr>
            <a:normAutofit fontScale="92500"/>
          </a:bodyPr>
          <a:lstStyle/>
          <a:p>
            <a:r>
              <a:rPr kumimoji="1" lang="ja-JP" altLang="en-US" dirty="0"/>
              <a:t>電子署名</a:t>
            </a:r>
            <a:r>
              <a:rPr lang="ja-JP" altLang="en-US" dirty="0"/>
              <a:t>及び認証業務に関する法律に基づき、電子署名の管理・運用に係る手順が文書化されており、適切に実施していること。</a:t>
            </a:r>
            <a:endParaRPr lang="en-US" altLang="ja-JP" dirty="0"/>
          </a:p>
          <a:p>
            <a:r>
              <a:rPr kumimoji="1" lang="ja-JP" altLang="en-US" dirty="0"/>
              <a:t>電子</a:t>
            </a:r>
            <a:r>
              <a:rPr lang="ja-JP" altLang="en-US" dirty="0"/>
              <a:t>署名は、各個人を特定できる唯一のものとし、他の誰も再使用、再割り当てしないこと。</a:t>
            </a:r>
            <a:endParaRPr lang="en-US" altLang="ja-JP" dirty="0"/>
          </a:p>
          <a:p>
            <a:r>
              <a:rPr kumimoji="1" lang="ja-JP" altLang="en-US" dirty="0"/>
              <a:t>電磁的記録による資料について電子署名を使用する場合は、署名された電磁的記録には以下の全項目を明示する情報が含まれていること。</a:t>
            </a:r>
            <a:endParaRPr kumimoji="1" lang="en-US" altLang="ja-JP" dirty="0"/>
          </a:p>
          <a:p>
            <a:pPr lvl="1"/>
            <a:r>
              <a:rPr lang="ja-JP" altLang="en-US" dirty="0"/>
              <a:t>署名者の氏名</a:t>
            </a:r>
            <a:r>
              <a:rPr lang="en-US" altLang="ja-JP" dirty="0"/>
              <a:t>/</a:t>
            </a:r>
            <a:r>
              <a:rPr lang="ja-JP" altLang="en-US" dirty="0"/>
              <a:t>署名が行われた日時</a:t>
            </a:r>
            <a:r>
              <a:rPr lang="en-US" altLang="ja-JP" dirty="0"/>
              <a:t>/</a:t>
            </a:r>
            <a:r>
              <a:rPr lang="ja-JP" altLang="en-US" dirty="0"/>
              <a:t>署名の意味（作成、確認、承認等）</a:t>
            </a:r>
            <a:endParaRPr lang="en-US" altLang="ja-JP" dirty="0"/>
          </a:p>
          <a:p>
            <a:r>
              <a:rPr kumimoji="1" lang="ja-JP" altLang="en-US" dirty="0"/>
              <a:t>電磁的記録に付与された電子署名は、不正使用を防止するため、通常の方法では削除・コピー等ができないように、対応する各々の電磁的記録とリンクしていること。</a:t>
            </a:r>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19</a:t>
            </a:fld>
            <a:endParaRPr lang="en-US" altLang="ja-JP"/>
          </a:p>
        </p:txBody>
      </p:sp>
    </p:spTree>
    <p:extLst>
      <p:ext uri="{BB962C8B-B14F-4D97-AF65-F5344CB8AC3E}">
        <p14:creationId xmlns:p14="http://schemas.microsoft.com/office/powerpoint/2010/main" val="185313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676275"/>
          </a:xfrm>
        </p:spPr>
        <p:txBody>
          <a:bodyPr>
            <a:normAutofit/>
          </a:bodyPr>
          <a:lstStyle/>
          <a:p>
            <a:r>
              <a:rPr lang="ja-JP" altLang="en-US" dirty="0"/>
              <a:t>はじめに</a:t>
            </a:r>
            <a:endParaRPr kumimoji="1" lang="ja-JP" altLang="en-US" dirty="0"/>
          </a:p>
        </p:txBody>
      </p:sp>
      <p:sp>
        <p:nvSpPr>
          <p:cNvPr id="3" name="コンテンツ プレースホルダー 2"/>
          <p:cNvSpPr>
            <a:spLocks noGrp="1"/>
          </p:cNvSpPr>
          <p:nvPr>
            <p:ph idx="1"/>
          </p:nvPr>
        </p:nvSpPr>
        <p:spPr>
          <a:xfrm>
            <a:off x="551384" y="1469439"/>
            <a:ext cx="10515599" cy="5321300"/>
          </a:xfrm>
        </p:spPr>
        <p:txBody>
          <a:bodyPr>
            <a:noAutofit/>
          </a:bodyPr>
          <a:lstStyle/>
          <a:p>
            <a:pPr marL="0" indent="0">
              <a:lnSpc>
                <a:spcPct val="100000"/>
              </a:lnSpc>
              <a:buNone/>
            </a:pPr>
            <a:r>
              <a:rPr lang="ja-JP" altLang="en-US" sz="2000" dirty="0"/>
              <a:t>製薬企業の医薬品開発においては、コンピューター化システムを利用する際、コンピューター化システムが患者の安全、製品の品質、あるいはデータの完全性（データインテグリティ）に影響を与える可能性があることから、コンピュータ化システムの開発・検証あるいは運用管理を定めた取り組みが求められている。</a:t>
            </a:r>
            <a:endParaRPr lang="en-US" altLang="ja-JP" sz="2000" dirty="0"/>
          </a:p>
          <a:p>
            <a:pPr marL="0" indent="0">
              <a:lnSpc>
                <a:spcPct val="100000"/>
              </a:lnSpc>
              <a:buNone/>
            </a:pPr>
            <a:endParaRPr lang="en-US" altLang="ja-JP" sz="2000" dirty="0"/>
          </a:p>
          <a:p>
            <a:pPr marL="0" indent="0">
              <a:lnSpc>
                <a:spcPct val="100000"/>
              </a:lnSpc>
              <a:buNone/>
            </a:pPr>
            <a:r>
              <a:rPr lang="ja-JP" altLang="en-US" sz="2000" dirty="0"/>
              <a:t>これらの取り組みは「コンピュータ化システムバリデーション（以下、</a:t>
            </a:r>
            <a:r>
              <a:rPr lang="en-US" altLang="ja-JP" sz="2000" dirty="0"/>
              <a:t>CSV</a:t>
            </a:r>
            <a:r>
              <a:rPr lang="ja-JP" altLang="en-US" sz="2000" dirty="0"/>
              <a:t>と略す）」と呼ばれ、各国の規制要件にもなっている。</a:t>
            </a:r>
          </a:p>
          <a:p>
            <a:pPr marL="0" indent="0">
              <a:lnSpc>
                <a:spcPct val="100000"/>
              </a:lnSpc>
              <a:buNone/>
            </a:pPr>
            <a:endParaRPr lang="en-US" altLang="ja-JP" sz="2000" dirty="0"/>
          </a:p>
          <a:p>
            <a:pPr marL="0" indent="0">
              <a:lnSpc>
                <a:spcPct val="100000"/>
              </a:lnSpc>
              <a:buNone/>
            </a:pPr>
            <a:r>
              <a:rPr lang="en-US" altLang="ja-JP" sz="2000" dirty="0"/>
              <a:t>CSV</a:t>
            </a:r>
            <a:r>
              <a:rPr lang="ja-JP" altLang="en-US" sz="2000" dirty="0"/>
              <a:t>にかかる文書は製薬企業が作成する文書であるが、ベンダーの文書を積極的に利用し効率的に作成することは、医薬品の開発費用を削減するために求められていることである。</a:t>
            </a:r>
            <a:endParaRPr lang="en-US" altLang="ja-JP" sz="2000" dirty="0"/>
          </a:p>
          <a:p>
            <a:pPr marL="0" indent="0">
              <a:lnSpc>
                <a:spcPct val="100000"/>
              </a:lnSpc>
              <a:buNone/>
            </a:pPr>
            <a:endParaRPr lang="en-US" altLang="ja-JP" sz="2000" dirty="0"/>
          </a:p>
          <a:p>
            <a:pPr marL="0" indent="0">
              <a:lnSpc>
                <a:spcPct val="100000"/>
              </a:lnSpc>
              <a:buNone/>
            </a:pPr>
            <a:r>
              <a:rPr lang="ja-JP" altLang="en-US" sz="2000" dirty="0"/>
              <a:t>本資料は、医薬品や医療機器の開発にかかわるベンダーの皆さんが規制要件を理解し、製薬企業と協力して効率的にシステムの信頼性を保証するための文書を作成するための参考資料として作成するものである。</a:t>
            </a:r>
            <a:endParaRPr lang="en-US" altLang="ja-JP" sz="2000" dirty="0"/>
          </a:p>
          <a:p>
            <a:pPr marL="0" indent="0">
              <a:buNone/>
            </a:pPr>
            <a:endParaRPr kumimoji="1" lang="ja-JP" altLang="en-US" sz="2000"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2</a:t>
            </a:fld>
            <a:endParaRPr lang="en-US" altLang="ja-JP"/>
          </a:p>
        </p:txBody>
      </p:sp>
    </p:spTree>
    <p:extLst>
      <p:ext uri="{BB962C8B-B14F-4D97-AF65-F5344CB8AC3E}">
        <p14:creationId xmlns:p14="http://schemas.microsoft.com/office/powerpoint/2010/main" val="3549303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3</a:t>
            </a:r>
            <a:r>
              <a:rPr lang="ja-JP" altLang="en-US" dirty="0"/>
              <a:t>）組織</a:t>
            </a:r>
            <a:r>
              <a:rPr kumimoji="1" lang="ja-JP" altLang="en-US" dirty="0"/>
              <a:t>・体制・教育</a:t>
            </a:r>
          </a:p>
        </p:txBody>
      </p:sp>
      <p:sp>
        <p:nvSpPr>
          <p:cNvPr id="3" name="コンテンツ プレースホルダー 2"/>
          <p:cNvSpPr>
            <a:spLocks noGrp="1"/>
          </p:cNvSpPr>
          <p:nvPr>
            <p:ph idx="1"/>
          </p:nvPr>
        </p:nvSpPr>
        <p:spPr>
          <a:xfrm>
            <a:off x="508484" y="1340495"/>
            <a:ext cx="11175032" cy="5328592"/>
          </a:xfrm>
        </p:spPr>
        <p:txBody>
          <a:bodyPr>
            <a:normAutofit/>
          </a:bodyPr>
          <a:lstStyle/>
          <a:p>
            <a:r>
              <a:rPr lang="ja-JP" altLang="en-US" b="0" dirty="0">
                <a:effectLst/>
                <a:latin typeface="+mn-ea"/>
              </a:rPr>
              <a:t>電磁的記録及び電子署名を利用する場合、利用のために必要な責任者、管理者、組織、設備及び教育訓練に関する事項を規定する</a:t>
            </a:r>
            <a:r>
              <a:rPr lang="ja-JP" altLang="en-US" b="0" dirty="0">
                <a:latin typeface="+mn-ea"/>
              </a:rPr>
              <a:t>こと</a:t>
            </a:r>
            <a:endParaRPr lang="en-US" altLang="ja-JP" b="0" dirty="0">
              <a:latin typeface="+mn-ea"/>
            </a:endParaRPr>
          </a:p>
          <a:p>
            <a:pPr lvl="1"/>
            <a:r>
              <a:rPr lang="ja-JP" altLang="en-US" dirty="0">
                <a:latin typeface="+mn-ea"/>
              </a:rPr>
              <a:t>コンピュータ化システムバリデーションを維持するためには、システムを適切に構築するだけでなく、運用の体制を構築して教育を行い、人の操作によるミス・意図的な変更を防ぐ必要がある</a:t>
            </a:r>
            <a:endParaRPr lang="en-US" altLang="ja-JP" dirty="0">
              <a:latin typeface="+mn-ea"/>
            </a:endParaRPr>
          </a:p>
          <a:p>
            <a:pPr lvl="1"/>
            <a:r>
              <a:rPr lang="ja-JP" altLang="en-US" dirty="0">
                <a:latin typeface="+mn-ea"/>
              </a:rPr>
              <a:t>ベンダーが運用する範囲と製薬企業が運用する範囲を明確にし、ベンダー運用部分はベンダーの責任として責任者、管理者を設定し、運用手順の規定と、運用者に対する社内教育が実施される必要がある</a:t>
            </a:r>
            <a:endParaRPr lang="en-US" altLang="ja-JP" dirty="0">
              <a:latin typeface="+mn-ea"/>
            </a:endParaRPr>
          </a:p>
          <a:p>
            <a:pPr lvl="1"/>
            <a:r>
              <a:rPr lang="ja-JP" altLang="en-US" dirty="0">
                <a:latin typeface="+mn-ea"/>
              </a:rPr>
              <a:t>ユーザー運用範囲に対して、製薬企業の管理者、利用者に対して教育するためのマニュアル等の資材を提供する必要がある</a:t>
            </a:r>
            <a:endParaRPr kumimoji="1" lang="en-US" altLang="ja-JP" dirty="0">
              <a:latin typeface="+mn-ea"/>
            </a:endParaRPr>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20</a:t>
            </a:fld>
            <a:endParaRPr lang="en-US" altLang="ja-JP"/>
          </a:p>
        </p:txBody>
      </p:sp>
    </p:spTree>
    <p:extLst>
      <p:ext uri="{BB962C8B-B14F-4D97-AF65-F5344CB8AC3E}">
        <p14:creationId xmlns:p14="http://schemas.microsoft.com/office/powerpoint/2010/main" val="3706460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857250" indent="-857250">
              <a:buFont typeface="+mj-lt"/>
              <a:buAutoNum type="romanUcPeriod"/>
            </a:pPr>
            <a:r>
              <a:rPr kumimoji="1" lang="ja-JP" altLang="en-US" dirty="0"/>
              <a:t>基本的な事項</a:t>
            </a:r>
            <a:br>
              <a:rPr kumimoji="1" lang="en-US" altLang="ja-JP" dirty="0"/>
            </a:br>
            <a:r>
              <a:rPr lang="en-US" altLang="ja-JP" sz="4000" dirty="0">
                <a:solidFill>
                  <a:schemeClr val="bg1">
                    <a:lumMod val="85000"/>
                  </a:schemeClr>
                </a:solidFill>
                <a:effectLst>
                  <a:outerShdw blurRad="38100" dist="38100" dir="2700000" algn="tl">
                    <a:srgbClr val="000000">
                      <a:alpha val="43137"/>
                    </a:srgbClr>
                  </a:outerShdw>
                </a:effectLst>
                <a:latin typeface="+mn-lt"/>
                <a:ea typeface="Meiryo UI" panose="020B0604030504040204" pitchFamily="50" charset="-128"/>
                <a:cs typeface="Meiryo UI" panose="020B0604030504040204" pitchFamily="50" charset="-128"/>
              </a:rPr>
              <a:t>Ⅰ-1</a:t>
            </a:r>
            <a:r>
              <a:rPr lang="ja-JP" altLang="en-US" sz="4000" dirty="0">
                <a:solidFill>
                  <a:schemeClr val="bg1">
                    <a:lumMod val="85000"/>
                  </a:schemeClr>
                </a:solidFill>
                <a:effectLst>
                  <a:outerShdw blurRad="38100" dist="38100" dir="2700000" algn="tl">
                    <a:srgbClr val="000000">
                      <a:alpha val="43137"/>
                    </a:srgbClr>
                  </a:outerShdw>
                </a:effectLst>
                <a:latin typeface="+mn-lt"/>
                <a:ea typeface="Meiryo UI" panose="020B0604030504040204" pitchFamily="50" charset="-128"/>
                <a:cs typeface="Meiryo UI" panose="020B0604030504040204" pitchFamily="50" charset="-128"/>
              </a:rPr>
              <a:t>　電磁的</a:t>
            </a:r>
            <a:r>
              <a:rPr lang="ja-JP" altLang="ja-JP" sz="4000" dirty="0">
                <a:solidFill>
                  <a:schemeClr val="bg1">
                    <a:lumMod val="85000"/>
                  </a:schemeClr>
                </a:solidFill>
                <a:effectLst>
                  <a:outerShdw blurRad="38100" dist="38100" dir="2700000" algn="tl">
                    <a:srgbClr val="000000">
                      <a:alpha val="43137"/>
                    </a:srgbClr>
                  </a:outerShdw>
                </a:effectLst>
                <a:latin typeface="+mn-lt"/>
                <a:ea typeface="Meiryo UI" panose="020B0604030504040204" pitchFamily="50" charset="-128"/>
                <a:cs typeface="Meiryo UI" panose="020B0604030504040204" pitchFamily="50" charset="-128"/>
              </a:rPr>
              <a:t>記録・電子署名に関する規制</a:t>
            </a:r>
            <a:br>
              <a:rPr lang="en-US" altLang="ja-JP" sz="4000" dirty="0">
                <a:effectLst/>
                <a:latin typeface="+mn-lt"/>
                <a:ea typeface="Meiryo UI" panose="020B0604030504040204" pitchFamily="50" charset="-128"/>
                <a:cs typeface="Meiryo UI" panose="020B0604030504040204" pitchFamily="50" charset="-128"/>
              </a:rPr>
            </a:br>
            <a:r>
              <a:rPr lang="en-US" altLang="ja-JP" sz="4000" dirty="0">
                <a:solidFill>
                  <a:schemeClr val="tx1"/>
                </a:solidFill>
                <a:latin typeface="+mn-lt"/>
                <a:ea typeface="Meiryo UI" panose="020B0604030504040204" pitchFamily="50" charset="-128"/>
                <a:cs typeface="Meiryo UI" panose="020B0604030504040204" pitchFamily="50" charset="-128"/>
              </a:rPr>
              <a:t>Ⅰ-2</a:t>
            </a:r>
            <a:r>
              <a:rPr lang="ja-JP" altLang="en-US" sz="4000" dirty="0">
                <a:solidFill>
                  <a:schemeClr val="tx1"/>
                </a:solidFill>
                <a:latin typeface="+mn-lt"/>
                <a:ea typeface="Meiryo UI" panose="020B0604030504040204" pitchFamily="50" charset="-128"/>
                <a:cs typeface="Meiryo UI" panose="020B0604030504040204" pitchFamily="50" charset="-128"/>
              </a:rPr>
              <a:t>　</a:t>
            </a:r>
            <a:r>
              <a:rPr lang="en-US" altLang="ja-JP" sz="4000" dirty="0">
                <a:solidFill>
                  <a:schemeClr val="tx1"/>
                </a:solidFill>
                <a:latin typeface="+mn-lt"/>
                <a:ea typeface="Meiryo UI" panose="020B0604030504040204" pitchFamily="50" charset="-128"/>
                <a:cs typeface="Meiryo UI" panose="020B0604030504040204" pitchFamily="50" charset="-128"/>
              </a:rPr>
              <a:t>CSV</a:t>
            </a:r>
            <a:r>
              <a:rPr lang="ja-JP" altLang="en-US" sz="4000" dirty="0">
                <a:solidFill>
                  <a:schemeClr val="tx1"/>
                </a:solidFill>
                <a:latin typeface="+mn-lt"/>
                <a:ea typeface="Meiryo UI" panose="020B0604030504040204" pitchFamily="50" charset="-128"/>
                <a:cs typeface="Meiryo UI" panose="020B0604030504040204" pitchFamily="50" charset="-128"/>
              </a:rPr>
              <a:t>とは</a:t>
            </a:r>
            <a:endParaRPr kumimoji="1" lang="ja-JP" altLang="en-US" dirty="0">
              <a:solidFill>
                <a:schemeClr val="tx1"/>
              </a:solidFill>
            </a:endParaRPr>
          </a:p>
        </p:txBody>
      </p:sp>
      <p:sp>
        <p:nvSpPr>
          <p:cNvPr id="6" name="テキスト プレースホルダー 5">
            <a:extLst>
              <a:ext uri="{FF2B5EF4-FFF2-40B4-BE49-F238E27FC236}">
                <a16:creationId xmlns:a16="http://schemas.microsoft.com/office/drawing/2014/main" id="{83BB2B12-7BEE-93EC-F927-0506A2C7635A}"/>
              </a:ext>
            </a:extLst>
          </p:cNvPr>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21</a:t>
            </a:fld>
            <a:endParaRPr lang="en-US" altLang="ja-JP"/>
          </a:p>
        </p:txBody>
      </p:sp>
    </p:spTree>
    <p:extLst>
      <p:ext uri="{BB962C8B-B14F-4D97-AF65-F5344CB8AC3E}">
        <p14:creationId xmlns:p14="http://schemas.microsoft.com/office/powerpoint/2010/main" val="1491446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a:t>
            </a:r>
            <a:r>
              <a:rPr kumimoji="1" lang="en-US" altLang="ja-JP" dirty="0"/>
              <a:t>1</a:t>
            </a:r>
            <a:r>
              <a:rPr kumimoji="1" lang="ja-JP" altLang="en-US" dirty="0"/>
              <a:t>）</a:t>
            </a:r>
            <a:r>
              <a:rPr kumimoji="1" lang="en-US" altLang="ja-JP" dirty="0"/>
              <a:t>CSV</a:t>
            </a:r>
            <a:r>
              <a:rPr kumimoji="1" lang="ja-JP" altLang="en-US" dirty="0"/>
              <a:t>とは　</a:t>
            </a:r>
            <a:r>
              <a:rPr kumimoji="1" lang="en-US" altLang="ja-JP" dirty="0"/>
              <a:t>1/</a:t>
            </a:r>
            <a:r>
              <a:rPr lang="en-US" altLang="ja-JP" dirty="0"/>
              <a:t>4</a:t>
            </a:r>
            <a:endParaRPr kumimoji="1" lang="ja-JP" altLang="en-US" dirty="0"/>
          </a:p>
        </p:txBody>
      </p:sp>
      <p:sp>
        <p:nvSpPr>
          <p:cNvPr id="3" name="コンテンツ プレースホルダー 2">
            <a:extLst>
              <a:ext uri="{FF2B5EF4-FFF2-40B4-BE49-F238E27FC236}">
                <a16:creationId xmlns:a16="http://schemas.microsoft.com/office/drawing/2014/main" id="{36BF47F4-7D6E-BC8A-9B22-38B85D631DA9}"/>
              </a:ext>
            </a:extLst>
          </p:cNvPr>
          <p:cNvSpPr>
            <a:spLocks noGrp="1"/>
          </p:cNvSpPr>
          <p:nvPr>
            <p:ph idx="1"/>
          </p:nvPr>
        </p:nvSpPr>
        <p:spPr/>
        <p:txBody>
          <a:bodyPr/>
          <a:lstStyle/>
          <a:p>
            <a:r>
              <a:rPr lang="en-US" altLang="ja-JP" dirty="0"/>
              <a:t>CSV</a:t>
            </a:r>
            <a:r>
              <a:rPr lang="ja-JP" altLang="en-US" dirty="0"/>
              <a:t>とは</a:t>
            </a:r>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22</a:t>
            </a:fld>
            <a:endParaRPr lang="en-US" altLang="ja-JP"/>
          </a:p>
        </p:txBody>
      </p:sp>
      <p:sp>
        <p:nvSpPr>
          <p:cNvPr id="6" name="コンテンツ プレースホルダー 2"/>
          <p:cNvSpPr txBox="1">
            <a:spLocks/>
          </p:cNvSpPr>
          <p:nvPr/>
        </p:nvSpPr>
        <p:spPr>
          <a:xfrm>
            <a:off x="6263320" y="2348880"/>
            <a:ext cx="5618576" cy="36069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dirty="0"/>
              <a:t>システムの意図した用途への適合</a:t>
            </a:r>
            <a:endParaRPr lang="en-US" altLang="ja-JP" dirty="0"/>
          </a:p>
          <a:p>
            <a:pPr marL="457200" lvl="1" indent="0">
              <a:buFont typeface="Arial" panose="020B0604020202020204" pitchFamily="34" charset="0"/>
              <a:buNone/>
            </a:pPr>
            <a:r>
              <a:rPr lang="ja-JP" altLang="en-US" dirty="0"/>
              <a:t>ユーザーの要求に対して、機能や構成設定があり、要求に対するテストが適切にされていることを保証し文書化する</a:t>
            </a:r>
            <a:endParaRPr lang="en-US" altLang="ja-JP" dirty="0"/>
          </a:p>
          <a:p>
            <a:pPr marL="457200" lvl="1" indent="0">
              <a:buFont typeface="Arial" panose="020B0604020202020204" pitchFamily="34" charset="0"/>
              <a:buNone/>
            </a:pPr>
            <a:endParaRPr lang="en-US" altLang="ja-JP" dirty="0"/>
          </a:p>
          <a:p>
            <a:pPr>
              <a:buFont typeface="Wingdings" panose="05000000000000000000" pitchFamily="2" charset="2"/>
              <a:buChar char="Ø"/>
            </a:pPr>
            <a:r>
              <a:rPr lang="ja-JP" altLang="en-US" dirty="0"/>
              <a:t>システムのライフサイクルにわたる適切な運用管理</a:t>
            </a:r>
            <a:endParaRPr lang="en-US" altLang="ja-JP" dirty="0"/>
          </a:p>
          <a:p>
            <a:pPr marL="0" indent="0">
              <a:buFont typeface="Arial" panose="020B0604020202020204" pitchFamily="34" charset="0"/>
              <a:buNone/>
            </a:pPr>
            <a:endParaRPr lang="ja-JP" altLang="en-US" dirty="0"/>
          </a:p>
        </p:txBody>
      </p:sp>
      <p:grpSp>
        <p:nvGrpSpPr>
          <p:cNvPr id="7" name="グループ化 6">
            <a:extLst>
              <a:ext uri="{FF2B5EF4-FFF2-40B4-BE49-F238E27FC236}">
                <a16:creationId xmlns:a16="http://schemas.microsoft.com/office/drawing/2014/main" id="{8A8BC32B-F029-92D3-F77A-012EB13F8812}"/>
              </a:ext>
            </a:extLst>
          </p:cNvPr>
          <p:cNvGrpSpPr/>
          <p:nvPr/>
        </p:nvGrpSpPr>
        <p:grpSpPr>
          <a:xfrm>
            <a:off x="981202" y="2429932"/>
            <a:ext cx="4752213" cy="2914780"/>
            <a:chOff x="1936307" y="2450859"/>
            <a:chExt cx="5172308" cy="3288194"/>
          </a:xfrm>
          <a:effectLst>
            <a:outerShdw blurRad="50800" dist="50800" algn="ctr" rotWithShape="0">
              <a:srgbClr val="000000">
                <a:alpha val="43137"/>
              </a:srgbClr>
            </a:outerShdw>
          </a:effectLst>
        </p:grpSpPr>
        <p:sp>
          <p:nvSpPr>
            <p:cNvPr id="8" name="Rectangle 5">
              <a:extLst>
                <a:ext uri="{FF2B5EF4-FFF2-40B4-BE49-F238E27FC236}">
                  <a16:creationId xmlns:a16="http://schemas.microsoft.com/office/drawing/2014/main" id="{62334834-E44C-A364-177F-5A46BDD4B898}"/>
                </a:ext>
              </a:extLst>
            </p:cNvPr>
            <p:cNvSpPr>
              <a:spLocks noChangeArrowheads="1"/>
            </p:cNvSpPr>
            <p:nvPr/>
          </p:nvSpPr>
          <p:spPr bwMode="auto">
            <a:xfrm>
              <a:off x="2098287" y="3654892"/>
              <a:ext cx="1904666" cy="871334"/>
            </a:xfrm>
            <a:prstGeom prst="rect">
              <a:avLst/>
            </a:prstGeom>
            <a:solidFill>
              <a:schemeClr val="accent2">
                <a:lumMod val="20000"/>
                <a:lumOff val="80000"/>
              </a:schemeClr>
            </a:solidFill>
            <a:ln w="9525">
              <a:solidFill>
                <a:schemeClr val="tx1"/>
              </a:solidFill>
              <a:miter lim="800000"/>
              <a:headEnd/>
              <a:tailEnd/>
            </a:ln>
            <a:effectLst/>
          </p:spPr>
          <p:txBody>
            <a:bodyPr wrap="none" anchor="ctr"/>
            <a:lstStyle/>
            <a:p>
              <a:pPr algn="ctr"/>
              <a:r>
                <a:rPr lang="ja-JP" altLang="en-US" sz="2000" dirty="0"/>
                <a:t>仕様</a:t>
              </a:r>
              <a:endParaRPr lang="en-US" altLang="ja-JP" sz="2000" dirty="0"/>
            </a:p>
          </p:txBody>
        </p:sp>
        <p:sp>
          <p:nvSpPr>
            <p:cNvPr id="10" name="Rectangle 7">
              <a:extLst>
                <a:ext uri="{FF2B5EF4-FFF2-40B4-BE49-F238E27FC236}">
                  <a16:creationId xmlns:a16="http://schemas.microsoft.com/office/drawing/2014/main" id="{9445643E-4478-8D7B-1279-C5A6D50B5856}"/>
                </a:ext>
              </a:extLst>
            </p:cNvPr>
            <p:cNvSpPr>
              <a:spLocks noChangeArrowheads="1"/>
            </p:cNvSpPr>
            <p:nvPr/>
          </p:nvSpPr>
          <p:spPr bwMode="auto">
            <a:xfrm>
              <a:off x="3642590" y="5018328"/>
              <a:ext cx="1823156" cy="720725"/>
            </a:xfrm>
            <a:prstGeom prst="rect">
              <a:avLst/>
            </a:prstGeom>
            <a:solidFill>
              <a:srgbClr val="FFC000"/>
            </a:solidFill>
            <a:ln w="9525">
              <a:solidFill>
                <a:schemeClr val="tx1"/>
              </a:solidFill>
              <a:miter lim="800000"/>
              <a:headEnd/>
              <a:tailEnd/>
            </a:ln>
            <a:effectLst/>
          </p:spPr>
          <p:txBody>
            <a:bodyPr wrap="none" anchor="ctr"/>
            <a:lstStyle/>
            <a:p>
              <a:pPr algn="ctr"/>
              <a:r>
                <a:rPr lang="ja-JP" altLang="en-US" sz="2000" dirty="0"/>
                <a:t>構成設定</a:t>
              </a:r>
              <a:endParaRPr lang="en-US" altLang="ja-JP" sz="2000" dirty="0"/>
            </a:p>
          </p:txBody>
        </p:sp>
        <p:sp>
          <p:nvSpPr>
            <p:cNvPr id="12" name="Rectangle 9">
              <a:extLst>
                <a:ext uri="{FF2B5EF4-FFF2-40B4-BE49-F238E27FC236}">
                  <a16:creationId xmlns:a16="http://schemas.microsoft.com/office/drawing/2014/main" id="{91A8526C-548E-BF62-32B4-89823713A1E8}"/>
                </a:ext>
              </a:extLst>
            </p:cNvPr>
            <p:cNvSpPr>
              <a:spLocks noChangeArrowheads="1"/>
            </p:cNvSpPr>
            <p:nvPr/>
          </p:nvSpPr>
          <p:spPr bwMode="auto">
            <a:xfrm>
              <a:off x="5090525" y="3641421"/>
              <a:ext cx="1831322" cy="842247"/>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ja-JP" altLang="en-US" sz="2000" dirty="0"/>
                <a:t>検証</a:t>
              </a:r>
              <a:endParaRPr lang="en-US" altLang="ja-JP" sz="2000" dirty="0"/>
            </a:p>
          </p:txBody>
        </p:sp>
        <p:sp>
          <p:nvSpPr>
            <p:cNvPr id="14" name="AutoShape 11">
              <a:extLst>
                <a:ext uri="{FF2B5EF4-FFF2-40B4-BE49-F238E27FC236}">
                  <a16:creationId xmlns:a16="http://schemas.microsoft.com/office/drawing/2014/main" id="{E7E1C213-923B-6849-F037-6E3A24531C74}"/>
                </a:ext>
              </a:extLst>
            </p:cNvPr>
            <p:cNvSpPr>
              <a:spLocks noChangeArrowheads="1"/>
            </p:cNvSpPr>
            <p:nvPr/>
          </p:nvSpPr>
          <p:spPr bwMode="auto">
            <a:xfrm>
              <a:off x="5042594" y="4605082"/>
              <a:ext cx="360363" cy="333299"/>
            </a:xfrm>
            <a:prstGeom prst="upArrow">
              <a:avLst>
                <a:gd name="adj1" fmla="val 50000"/>
                <a:gd name="adj2"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6" name="AutoShape 13">
              <a:extLst>
                <a:ext uri="{FF2B5EF4-FFF2-40B4-BE49-F238E27FC236}">
                  <a16:creationId xmlns:a16="http://schemas.microsoft.com/office/drawing/2014/main" id="{2B1B80EC-4A8C-824F-E67A-D52656A4D32B}"/>
                </a:ext>
              </a:extLst>
            </p:cNvPr>
            <p:cNvSpPr>
              <a:spLocks noChangeArrowheads="1"/>
            </p:cNvSpPr>
            <p:nvPr/>
          </p:nvSpPr>
          <p:spPr bwMode="auto">
            <a:xfrm rot="10800000">
              <a:off x="3642592" y="4617902"/>
              <a:ext cx="360363" cy="333298"/>
            </a:xfrm>
            <a:prstGeom prst="upArrow">
              <a:avLst>
                <a:gd name="adj1" fmla="val 50000"/>
                <a:gd name="adj2"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7" name="Line 14">
              <a:extLst>
                <a:ext uri="{FF2B5EF4-FFF2-40B4-BE49-F238E27FC236}">
                  <a16:creationId xmlns:a16="http://schemas.microsoft.com/office/drawing/2014/main" id="{48ADAA99-77D1-8EEB-A246-1793A49E53EB}"/>
                </a:ext>
              </a:extLst>
            </p:cNvPr>
            <p:cNvSpPr>
              <a:spLocks noChangeShapeType="1"/>
            </p:cNvSpPr>
            <p:nvPr/>
          </p:nvSpPr>
          <p:spPr bwMode="auto">
            <a:xfrm rot="120000" flipH="1">
              <a:off x="4094200" y="3985671"/>
              <a:ext cx="954691" cy="35355"/>
            </a:xfrm>
            <a:prstGeom prst="line">
              <a:avLst/>
            </a:prstGeom>
            <a:noFill/>
            <a:ln w="50800">
              <a:solidFill>
                <a:srgbClr val="000080"/>
              </a:solidFill>
              <a:prstDash val="dash"/>
              <a:round/>
              <a:headEnd/>
              <a:tailEnd type="triangle" w="lg" len="lg"/>
            </a:ln>
            <a:effectLst>
              <a:outerShdw dist="35921" algn="ctr" rotWithShape="0">
                <a:schemeClr val="bg2"/>
              </a:outerShdw>
            </a:effectLst>
            <a:extLst>
              <a:ext uri="{909E8E84-426E-40DD-AFC4-6F175D3DCCD1}">
                <a14:hiddenFill xmlns:a14="http://schemas.microsoft.com/office/drawing/2010/main">
                  <a:noFill/>
                </a14:hiddenFill>
              </a:ext>
            </a:extLst>
          </p:spPr>
          <p:txBody>
            <a:bodyPr/>
            <a:lstStyle/>
            <a:p>
              <a:endParaRPr lang="ja-JP" altLang="en-US"/>
            </a:p>
          </p:txBody>
        </p:sp>
        <p:sp>
          <p:nvSpPr>
            <p:cNvPr id="19" name="Rectangle 5">
              <a:extLst>
                <a:ext uri="{FF2B5EF4-FFF2-40B4-BE49-F238E27FC236}">
                  <a16:creationId xmlns:a16="http://schemas.microsoft.com/office/drawing/2014/main" id="{74FB036B-2858-299D-FB0F-210813F0354A}"/>
                </a:ext>
              </a:extLst>
            </p:cNvPr>
            <p:cNvSpPr>
              <a:spLocks noChangeArrowheads="1"/>
            </p:cNvSpPr>
            <p:nvPr/>
          </p:nvSpPr>
          <p:spPr bwMode="auto">
            <a:xfrm>
              <a:off x="1936307" y="2468523"/>
              <a:ext cx="1706283" cy="720725"/>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algn="ctr"/>
              <a:r>
                <a:rPr lang="ja-JP" altLang="en-US" sz="2000" dirty="0"/>
                <a:t>計画策定</a:t>
              </a:r>
              <a:endParaRPr lang="en-US" altLang="ja-JP" sz="2000" dirty="0"/>
            </a:p>
          </p:txBody>
        </p:sp>
        <p:sp>
          <p:nvSpPr>
            <p:cNvPr id="20" name="Rectangle 9">
              <a:extLst>
                <a:ext uri="{FF2B5EF4-FFF2-40B4-BE49-F238E27FC236}">
                  <a16:creationId xmlns:a16="http://schemas.microsoft.com/office/drawing/2014/main" id="{C72E6764-FC16-AC16-18C0-108588E370DE}"/>
                </a:ext>
              </a:extLst>
            </p:cNvPr>
            <p:cNvSpPr>
              <a:spLocks noChangeArrowheads="1"/>
            </p:cNvSpPr>
            <p:nvPr/>
          </p:nvSpPr>
          <p:spPr bwMode="auto">
            <a:xfrm>
              <a:off x="5249679" y="2450859"/>
              <a:ext cx="1858936" cy="720725"/>
            </a:xfrm>
            <a:prstGeom prst="rect">
              <a:avLst/>
            </a:prstGeom>
            <a:solidFill>
              <a:schemeClr val="accent6">
                <a:lumMod val="40000"/>
                <a:lumOff val="60000"/>
              </a:schemeClr>
            </a:solidFill>
            <a:ln w="9525">
              <a:solidFill>
                <a:schemeClr val="tx1"/>
              </a:solidFill>
              <a:miter lim="800000"/>
              <a:headEnd/>
              <a:tailEnd/>
            </a:ln>
            <a:effectLst/>
          </p:spPr>
          <p:txBody>
            <a:bodyPr wrap="none" anchor="ctr"/>
            <a:lstStyle/>
            <a:p>
              <a:pPr algn="ctr"/>
              <a:r>
                <a:rPr lang="ja-JP" altLang="en-US" sz="2000" dirty="0"/>
                <a:t>報告</a:t>
              </a:r>
              <a:endParaRPr lang="en-US" altLang="ja-JP" sz="2000" dirty="0"/>
            </a:p>
          </p:txBody>
        </p:sp>
        <p:sp>
          <p:nvSpPr>
            <p:cNvPr id="21" name="Line 14">
              <a:extLst>
                <a:ext uri="{FF2B5EF4-FFF2-40B4-BE49-F238E27FC236}">
                  <a16:creationId xmlns:a16="http://schemas.microsoft.com/office/drawing/2014/main" id="{4B4411EA-D2CF-CCBD-450A-8F8D6EBCD799}"/>
                </a:ext>
              </a:extLst>
            </p:cNvPr>
            <p:cNvSpPr>
              <a:spLocks noChangeShapeType="1"/>
            </p:cNvSpPr>
            <p:nvPr/>
          </p:nvSpPr>
          <p:spPr bwMode="auto">
            <a:xfrm flipH="1" flipV="1">
              <a:off x="3808505" y="2816317"/>
              <a:ext cx="1339110" cy="2628"/>
            </a:xfrm>
            <a:prstGeom prst="line">
              <a:avLst/>
            </a:prstGeom>
            <a:noFill/>
            <a:ln w="50800">
              <a:solidFill>
                <a:srgbClr val="000080"/>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2" name="AutoShape 12">
              <a:extLst>
                <a:ext uri="{FF2B5EF4-FFF2-40B4-BE49-F238E27FC236}">
                  <a16:creationId xmlns:a16="http://schemas.microsoft.com/office/drawing/2014/main" id="{6FA38633-985D-76E8-BCBB-146F3468999E}"/>
                </a:ext>
              </a:extLst>
            </p:cNvPr>
            <p:cNvSpPr>
              <a:spLocks noChangeArrowheads="1"/>
            </p:cNvSpPr>
            <p:nvPr/>
          </p:nvSpPr>
          <p:spPr bwMode="auto">
            <a:xfrm rot="10800000">
              <a:off x="2824481" y="3189248"/>
              <a:ext cx="360362" cy="452171"/>
            </a:xfrm>
            <a:prstGeom prst="upArrow">
              <a:avLst>
                <a:gd name="adj1" fmla="val 50000"/>
                <a:gd name="adj2"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23" name="AutoShape 10">
              <a:extLst>
                <a:ext uri="{FF2B5EF4-FFF2-40B4-BE49-F238E27FC236}">
                  <a16:creationId xmlns:a16="http://schemas.microsoft.com/office/drawing/2014/main" id="{AE38112B-3A13-FB79-C3AB-29AF641EBAEE}"/>
                </a:ext>
              </a:extLst>
            </p:cNvPr>
            <p:cNvSpPr>
              <a:spLocks noChangeArrowheads="1"/>
            </p:cNvSpPr>
            <p:nvPr/>
          </p:nvSpPr>
          <p:spPr bwMode="auto">
            <a:xfrm>
              <a:off x="5821010" y="3211051"/>
              <a:ext cx="360363" cy="406300"/>
            </a:xfrm>
            <a:prstGeom prst="upArrow">
              <a:avLst>
                <a:gd name="adj1" fmla="val 50000"/>
                <a:gd name="adj2"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grpSp>
    </p:spTree>
    <p:extLst>
      <p:ext uri="{BB962C8B-B14F-4D97-AF65-F5344CB8AC3E}">
        <p14:creationId xmlns:p14="http://schemas.microsoft.com/office/powerpoint/2010/main" val="14837938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8913"/>
            <a:ext cx="10972800" cy="792162"/>
          </a:xfrm>
        </p:spPr>
        <p:txBody>
          <a:bodyPr vert="horz" wrap="square" lIns="91440" tIns="45720" rIns="91440" bIns="45720" numCol="1" anchor="ctr" anchorCtr="0" compatLnSpc="1">
            <a:prstTxWarp prst="textNoShape">
              <a:avLst/>
            </a:prstTxWarp>
            <a:normAutofit/>
          </a:bodyPr>
          <a:lstStyle/>
          <a:p>
            <a:r>
              <a:rPr kumimoji="1" lang="ja-JP" altLang="en-US" b="1" dirty="0">
                <a:effectLst>
                  <a:outerShdw blurRad="38100" dist="38100" dir="2700000" algn="tl">
                    <a:srgbClr val="C0C0C0"/>
                  </a:outerShdw>
                </a:effectLst>
                <a:latin typeface="+mj-lt"/>
                <a:ea typeface="+mj-ea"/>
                <a:cs typeface="+mj-cs"/>
              </a:rPr>
              <a:t>（1）CSVとは</a:t>
            </a:r>
            <a:r>
              <a:rPr kumimoji="1" lang="ja-JP" altLang="en-US" dirty="0"/>
              <a:t>　</a:t>
            </a:r>
            <a:r>
              <a:rPr lang="en-US" altLang="ja-JP" dirty="0"/>
              <a:t>2/4</a:t>
            </a:r>
            <a:endParaRPr kumimoji="1" lang="ja-JP" altLang="en-US" b="1" dirty="0">
              <a:effectLst>
                <a:outerShdw blurRad="38100" dist="38100" dir="2700000" algn="tl">
                  <a:srgbClr val="C0C0C0"/>
                </a:outerShdw>
              </a:effectLst>
              <a:latin typeface="+mj-lt"/>
              <a:ea typeface="+mj-ea"/>
              <a:cs typeface="+mj-cs"/>
            </a:endParaRPr>
          </a:p>
        </p:txBody>
      </p:sp>
      <p:sp>
        <p:nvSpPr>
          <p:cNvPr id="6" name="スライド番号プレースホルダー 5"/>
          <p:cNvSpPr>
            <a:spLocks noGrp="1"/>
          </p:cNvSpPr>
          <p:nvPr>
            <p:ph type="sldNum" sz="quarter" idx="10"/>
          </p:nvPr>
        </p:nvSpPr>
        <p:spPr>
          <a:xfrm>
            <a:off x="10979151" y="6337300"/>
            <a:ext cx="1166283" cy="476250"/>
          </a:xfrm>
        </p:spPr>
        <p:txBody>
          <a:bodyPr vert="horz" wrap="square" lIns="91440" tIns="45720" rIns="91440" bIns="45720" numCol="1" anchor="t" anchorCtr="0" compatLnSpc="1">
            <a:prstTxWarp prst="textNoShape">
              <a:avLst/>
            </a:prstTxWarp>
            <a:normAutofit/>
          </a:bodyPr>
          <a:lstStyle/>
          <a:p>
            <a:pPr>
              <a:spcAft>
                <a:spcPts val="600"/>
              </a:spcAft>
              <a:defRPr/>
            </a:pPr>
            <a:fld id="{0F70095C-F9B4-4C04-ABE4-849D581B05DE}" type="slidenum">
              <a:rPr kumimoji="1" lang="en-US" altLang="ja-JP" b="1" kern="1200">
                <a:latin typeface="Arial" charset="0"/>
                <a:ea typeface="ＭＳ Ｐゴシック" charset="-128"/>
                <a:cs typeface="+mn-cs"/>
              </a:rPr>
              <a:pPr>
                <a:spcAft>
                  <a:spcPts val="600"/>
                </a:spcAft>
                <a:defRPr/>
              </a:pPr>
              <a:t>23</a:t>
            </a:fld>
            <a:endParaRPr kumimoji="1" lang="en-US" altLang="ja-JP" b="1" kern="1200">
              <a:latin typeface="Arial" charset="0"/>
              <a:ea typeface="ＭＳ Ｐゴシック" charset="-128"/>
              <a:cs typeface="+mn-cs"/>
            </a:endParaRPr>
          </a:p>
        </p:txBody>
      </p:sp>
      <p:graphicFrame>
        <p:nvGraphicFramePr>
          <p:cNvPr id="8" name="コンテンツ プレースホルダー 2">
            <a:extLst>
              <a:ext uri="{FF2B5EF4-FFF2-40B4-BE49-F238E27FC236}">
                <a16:creationId xmlns:a16="http://schemas.microsoft.com/office/drawing/2014/main" id="{2680C60A-44A8-E6BA-1382-11317E5B5AF6}"/>
              </a:ext>
            </a:extLst>
          </p:cNvPr>
          <p:cNvGraphicFramePr>
            <a:graphicFrameLocks noGrp="1"/>
          </p:cNvGraphicFramePr>
          <p:nvPr>
            <p:ph sz="half" idx="2"/>
            <p:extLst>
              <p:ext uri="{D42A27DB-BD31-4B8C-83A1-F6EECF244321}">
                <p14:modId xmlns:p14="http://schemas.microsoft.com/office/powerpoint/2010/main" val="1630981595"/>
              </p:ext>
            </p:extLst>
          </p:nvPr>
        </p:nvGraphicFramePr>
        <p:xfrm>
          <a:off x="6197600" y="1412875"/>
          <a:ext cx="5384800" cy="52562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コンテンツ プレースホルダー 2">
            <a:extLst>
              <a:ext uri="{FF2B5EF4-FFF2-40B4-BE49-F238E27FC236}">
                <a16:creationId xmlns:a16="http://schemas.microsoft.com/office/drawing/2014/main" id="{4952DAE6-0848-0337-5789-7F74FCDA78C4}"/>
              </a:ext>
            </a:extLst>
          </p:cNvPr>
          <p:cNvSpPr>
            <a:spLocks noGrp="1"/>
          </p:cNvSpPr>
          <p:nvPr>
            <p:ph idx="1"/>
          </p:nvPr>
        </p:nvSpPr>
        <p:spPr>
          <a:xfrm>
            <a:off x="407368" y="1420442"/>
            <a:ext cx="5587033" cy="4680520"/>
          </a:xfrm>
        </p:spPr>
        <p:txBody>
          <a:bodyPr>
            <a:normAutofit/>
          </a:bodyPr>
          <a:lstStyle/>
          <a:p>
            <a:r>
              <a:rPr kumimoji="1" lang="en-US" altLang="ja-JP" dirty="0"/>
              <a:t>CSV</a:t>
            </a:r>
            <a:r>
              <a:rPr kumimoji="1" lang="ja-JP" altLang="en-US" dirty="0"/>
              <a:t>文書例</a:t>
            </a:r>
          </a:p>
          <a:p>
            <a:endParaRPr kumimoji="1" lang="ja-JP" altLang="en-US" dirty="0"/>
          </a:p>
          <a:p>
            <a:pPr lvl="1"/>
            <a:r>
              <a:rPr kumimoji="1" lang="ja-JP" altLang="en-US" dirty="0"/>
              <a:t>右記文書が</a:t>
            </a:r>
            <a:r>
              <a:rPr kumimoji="1" lang="en-US" altLang="ja-JP" dirty="0"/>
              <a:t>CSV</a:t>
            </a:r>
            <a:r>
              <a:rPr kumimoji="1" lang="ja-JP" altLang="en-US" dirty="0"/>
              <a:t>文書の</a:t>
            </a:r>
            <a:r>
              <a:rPr kumimoji="1" lang="en-US" altLang="ja-JP" dirty="0"/>
              <a:t>1</a:t>
            </a:r>
            <a:r>
              <a:rPr kumimoji="1" lang="ja-JP" altLang="en-US" dirty="0"/>
              <a:t>例</a:t>
            </a:r>
          </a:p>
          <a:p>
            <a:endParaRPr kumimoji="1" lang="ja-JP" altLang="en-US" dirty="0"/>
          </a:p>
          <a:p>
            <a:pPr lvl="1"/>
            <a:r>
              <a:rPr kumimoji="1" lang="ja-JP" altLang="en-US" dirty="0"/>
              <a:t>システムのリスクや機能のリスクによって作成される</a:t>
            </a:r>
            <a:r>
              <a:rPr kumimoji="1" lang="en-US" altLang="ja-JP" dirty="0"/>
              <a:t>CSV</a:t>
            </a:r>
            <a:r>
              <a:rPr kumimoji="1" lang="ja-JP" altLang="en-US" dirty="0"/>
              <a:t>文書、テスト内容は、異なる</a:t>
            </a:r>
          </a:p>
        </p:txBody>
      </p:sp>
      <p:sp>
        <p:nvSpPr>
          <p:cNvPr id="3" name="テキスト ボックス 2">
            <a:extLst>
              <a:ext uri="{FF2B5EF4-FFF2-40B4-BE49-F238E27FC236}">
                <a16:creationId xmlns:a16="http://schemas.microsoft.com/office/drawing/2014/main" id="{93611658-1946-9F3D-489E-15E6146A43F1}"/>
              </a:ext>
            </a:extLst>
          </p:cNvPr>
          <p:cNvSpPr txBox="1"/>
          <p:nvPr/>
        </p:nvSpPr>
        <p:spPr>
          <a:xfrm>
            <a:off x="1703512" y="5916203"/>
            <a:ext cx="4939166" cy="923330"/>
          </a:xfrm>
          <a:prstGeom prst="rect">
            <a:avLst/>
          </a:prstGeom>
          <a:noFill/>
        </p:spPr>
        <p:txBody>
          <a:bodyPr wrap="square" rtlCol="0">
            <a:spAutoFit/>
          </a:bodyPr>
          <a:lstStyle/>
          <a:p>
            <a:r>
              <a:rPr kumimoji="1" lang="en-US" altLang="ja-JP" dirty="0"/>
              <a:t>URS</a:t>
            </a:r>
            <a:r>
              <a:rPr kumimoji="1" lang="ja-JP" altLang="en-US" dirty="0"/>
              <a:t>・・・</a:t>
            </a:r>
            <a:r>
              <a:rPr kumimoji="1" lang="en-US" altLang="ja-JP" dirty="0"/>
              <a:t>User Requirement Specification</a:t>
            </a:r>
          </a:p>
          <a:p>
            <a:r>
              <a:rPr kumimoji="1" lang="en-US" altLang="ja-JP" dirty="0"/>
              <a:t>FS</a:t>
            </a:r>
            <a:r>
              <a:rPr kumimoji="1" lang="ja-JP" altLang="en-US" dirty="0"/>
              <a:t>・・・・・</a:t>
            </a:r>
            <a:r>
              <a:rPr kumimoji="1" lang="en-US" altLang="ja-JP" dirty="0"/>
              <a:t>Functional Specification</a:t>
            </a:r>
          </a:p>
          <a:p>
            <a:r>
              <a:rPr lang="en-US" altLang="ja-JP" dirty="0"/>
              <a:t>CS</a:t>
            </a:r>
            <a:r>
              <a:rPr lang="ja-JP" altLang="en-US" dirty="0"/>
              <a:t>・・・・・</a:t>
            </a:r>
            <a:r>
              <a:rPr lang="en-US" altLang="ja-JP" dirty="0"/>
              <a:t>Configuration Specification</a:t>
            </a:r>
            <a:endParaRPr kumimoji="1" lang="ja-JP" altLang="en-US" dirty="0"/>
          </a:p>
        </p:txBody>
      </p:sp>
    </p:spTree>
    <p:extLst>
      <p:ext uri="{BB962C8B-B14F-4D97-AF65-F5344CB8AC3E}">
        <p14:creationId xmlns:p14="http://schemas.microsoft.com/office/powerpoint/2010/main" val="434635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1384" y="194122"/>
            <a:ext cx="10515600" cy="812945"/>
          </a:xfrm>
        </p:spPr>
        <p:txBody>
          <a:bodyPr/>
          <a:lstStyle/>
          <a:p>
            <a:r>
              <a:rPr kumimoji="1" lang="ja-JP" altLang="en-US" b="1" dirty="0">
                <a:effectLst>
                  <a:outerShdw blurRad="38100" dist="38100" dir="2700000" algn="tl">
                    <a:srgbClr val="C0C0C0"/>
                  </a:outerShdw>
                </a:effectLst>
                <a:latin typeface="+mj-lt"/>
                <a:ea typeface="+mj-ea"/>
                <a:cs typeface="+mj-cs"/>
              </a:rPr>
              <a:t>（1）CSVとは</a:t>
            </a:r>
            <a:r>
              <a:rPr kumimoji="1" lang="ja-JP" altLang="en-US" dirty="0"/>
              <a:t>　</a:t>
            </a:r>
            <a:r>
              <a:rPr kumimoji="1" lang="en-US" altLang="ja-JP" dirty="0"/>
              <a:t>3/</a:t>
            </a:r>
            <a:r>
              <a:rPr lang="en-US" altLang="ja-JP" dirty="0"/>
              <a:t>4</a:t>
            </a:r>
            <a:endParaRPr kumimoji="1" lang="ja-JP" altLang="en-US" dirty="0"/>
          </a:p>
        </p:txBody>
      </p:sp>
      <p:sp>
        <p:nvSpPr>
          <p:cNvPr id="3" name="コンテンツ プレースホルダー 2"/>
          <p:cNvSpPr>
            <a:spLocks noGrp="1"/>
          </p:cNvSpPr>
          <p:nvPr>
            <p:ph idx="1"/>
          </p:nvPr>
        </p:nvSpPr>
        <p:spPr>
          <a:xfrm>
            <a:off x="3884696" y="6152759"/>
            <a:ext cx="7712620" cy="680232"/>
          </a:xfrm>
        </p:spPr>
        <p:txBody>
          <a:bodyPr>
            <a:normAutofit lnSpcReduction="10000"/>
          </a:bodyPr>
          <a:lstStyle/>
          <a:p>
            <a:pPr marL="0" indent="0">
              <a:buNone/>
            </a:pPr>
            <a:r>
              <a:rPr kumimoji="1" lang="ja-JP" altLang="en-US" sz="1800" dirty="0"/>
              <a:t>参考：適正管理ガイドライン</a:t>
            </a:r>
            <a:endParaRPr kumimoji="1" lang="en-US" altLang="ja-JP" sz="1800" dirty="0"/>
          </a:p>
          <a:p>
            <a:pPr marL="0" indent="0">
              <a:buNone/>
            </a:pPr>
            <a:r>
              <a:rPr lang="en-US" altLang="ja-JP" sz="1800" dirty="0"/>
              <a:t>https://www.mhlw.go.jp/web/t_doc?dataId=00tb6573&amp;dataType=1&amp;pageNo=1</a:t>
            </a:r>
            <a:endParaRPr kumimoji="1" lang="en-US" altLang="ja-JP" sz="1800" dirty="0"/>
          </a:p>
          <a:p>
            <a:pPr marL="0" indent="0">
              <a:buNone/>
            </a:pPr>
            <a:endParaRPr kumimoji="1" lang="en-US" altLang="ja-JP" sz="1800" dirty="0"/>
          </a:p>
          <a:p>
            <a:pPr marL="0" indent="0">
              <a:buNone/>
            </a:pPr>
            <a:endParaRPr kumimoji="1" lang="ja-JP" altLang="en-US" sz="1800" dirty="0"/>
          </a:p>
        </p:txBody>
      </p:sp>
      <p:graphicFrame>
        <p:nvGraphicFramePr>
          <p:cNvPr id="4" name="表 3"/>
          <p:cNvGraphicFramePr>
            <a:graphicFrameLocks noGrp="1"/>
          </p:cNvGraphicFramePr>
          <p:nvPr>
            <p:extLst>
              <p:ext uri="{D42A27DB-BD31-4B8C-83A1-F6EECF244321}">
                <p14:modId xmlns:p14="http://schemas.microsoft.com/office/powerpoint/2010/main" val="3496350861"/>
              </p:ext>
            </p:extLst>
          </p:nvPr>
        </p:nvGraphicFramePr>
        <p:xfrm>
          <a:off x="1335708" y="2756144"/>
          <a:ext cx="10018092" cy="3241040"/>
        </p:xfrm>
        <a:graphic>
          <a:graphicData uri="http://schemas.openxmlformats.org/drawingml/2006/table">
            <a:tbl>
              <a:tblPr firstRow="1" bandRow="1">
                <a:tableStyleId>{21E4AEA4-8DFA-4A89-87EB-49C32662AFE0}</a:tableStyleId>
              </a:tblPr>
              <a:tblGrid>
                <a:gridCol w="404354">
                  <a:extLst>
                    <a:ext uri="{9D8B030D-6E8A-4147-A177-3AD203B41FA5}">
                      <a16:colId xmlns:a16="http://schemas.microsoft.com/office/drawing/2014/main" val="3297362561"/>
                    </a:ext>
                  </a:extLst>
                </a:gridCol>
                <a:gridCol w="2628962">
                  <a:extLst>
                    <a:ext uri="{9D8B030D-6E8A-4147-A177-3AD203B41FA5}">
                      <a16:colId xmlns:a16="http://schemas.microsoft.com/office/drawing/2014/main" val="2609262032"/>
                    </a:ext>
                  </a:extLst>
                </a:gridCol>
                <a:gridCol w="6984776">
                  <a:extLst>
                    <a:ext uri="{9D8B030D-6E8A-4147-A177-3AD203B41FA5}">
                      <a16:colId xmlns:a16="http://schemas.microsoft.com/office/drawing/2014/main" val="833902505"/>
                    </a:ext>
                  </a:extLst>
                </a:gridCol>
              </a:tblGrid>
              <a:tr h="370840">
                <a:tc gridSpan="2">
                  <a:txBody>
                    <a:bodyPr/>
                    <a:lstStyle/>
                    <a:p>
                      <a:r>
                        <a:rPr kumimoji="1" lang="ja-JP" altLang="en-US" sz="1400" dirty="0"/>
                        <a:t>カテゴリ</a:t>
                      </a:r>
                    </a:p>
                  </a:txBody>
                  <a:tcPr/>
                </a:tc>
                <a:tc hMerge="1">
                  <a:txBody>
                    <a:bodyPr/>
                    <a:lstStyle/>
                    <a:p>
                      <a:endParaRPr kumimoji="1" lang="ja-JP" altLang="en-US" sz="1200" dirty="0"/>
                    </a:p>
                  </a:txBody>
                  <a:tcPr/>
                </a:tc>
                <a:tc>
                  <a:txBody>
                    <a:bodyPr/>
                    <a:lstStyle/>
                    <a:p>
                      <a:r>
                        <a:rPr kumimoji="1" lang="ja-JP" altLang="en-US" sz="1400" dirty="0"/>
                        <a:t>内容</a:t>
                      </a:r>
                    </a:p>
                  </a:txBody>
                  <a:tcPr/>
                </a:tc>
                <a:extLst>
                  <a:ext uri="{0D108BD9-81ED-4DB2-BD59-A6C34878D82A}">
                    <a16:rowId xmlns:a16="http://schemas.microsoft.com/office/drawing/2014/main" val="1830405103"/>
                  </a:ext>
                </a:extLst>
              </a:tr>
              <a:tr h="370840">
                <a:tc>
                  <a:txBody>
                    <a:bodyPr/>
                    <a:lstStyle/>
                    <a:p>
                      <a:r>
                        <a:rPr kumimoji="1" lang="ja-JP" altLang="en-US" sz="1800" dirty="0"/>
                        <a:t>１</a:t>
                      </a:r>
                    </a:p>
                  </a:txBody>
                  <a:tcPr/>
                </a:tc>
                <a:tc>
                  <a:txBody>
                    <a:bodyPr/>
                    <a:lstStyle/>
                    <a:p>
                      <a:r>
                        <a:rPr kumimoji="1" lang="ja-JP" altLang="en-US" sz="1600" dirty="0"/>
                        <a:t>基盤ソフト</a:t>
                      </a:r>
                    </a:p>
                  </a:txBody>
                  <a:tcPr/>
                </a:tc>
                <a:tc>
                  <a:txBody>
                    <a:bodyPr/>
                    <a:lstStyle/>
                    <a:p>
                      <a:r>
                        <a:rPr kumimoji="1" lang="ja-JP" altLang="en-US" sz="1400" dirty="0"/>
                        <a:t>・カテゴリ</a:t>
                      </a:r>
                      <a:r>
                        <a:rPr kumimoji="1" lang="en-US" altLang="ja-JP" sz="1400" dirty="0"/>
                        <a:t>3</a:t>
                      </a:r>
                      <a:r>
                        <a:rPr kumimoji="1" lang="ja-JP" altLang="en-US" sz="1400" dirty="0"/>
                        <a:t>以降のアプリケーションが構築される基盤となるもの</a:t>
                      </a:r>
                      <a:r>
                        <a:rPr kumimoji="1" lang="en-US" altLang="ja-JP" sz="1400" dirty="0"/>
                        <a:t>(</a:t>
                      </a:r>
                      <a:r>
                        <a:rPr kumimoji="1" lang="ja-JP" altLang="en-US" sz="1400" dirty="0"/>
                        <a:t>プラットフォーム）</a:t>
                      </a:r>
                    </a:p>
                    <a:p>
                      <a:r>
                        <a:rPr kumimoji="1" lang="ja-JP" altLang="en-US" sz="1400" dirty="0"/>
                        <a:t>・運用環境を管理するソフトウェア</a:t>
                      </a:r>
                    </a:p>
                  </a:txBody>
                  <a:tcPr/>
                </a:tc>
                <a:extLst>
                  <a:ext uri="{0D108BD9-81ED-4DB2-BD59-A6C34878D82A}">
                    <a16:rowId xmlns:a16="http://schemas.microsoft.com/office/drawing/2014/main" val="3950259484"/>
                  </a:ext>
                </a:extLst>
              </a:tr>
              <a:tr h="370840">
                <a:tc>
                  <a:txBody>
                    <a:bodyPr/>
                    <a:lstStyle/>
                    <a:p>
                      <a:endParaRPr kumimoji="1" lang="ja-JP" altLang="en-US" sz="1800" dirty="0"/>
                    </a:p>
                  </a:txBody>
                  <a:tcPr/>
                </a:tc>
                <a:tc>
                  <a:txBody>
                    <a:bodyPr/>
                    <a:lstStyle/>
                    <a:p>
                      <a:r>
                        <a:rPr kumimoji="1" lang="ja-JP" altLang="en-US" sz="1600" dirty="0"/>
                        <a:t>このカテゴリは設定しない</a:t>
                      </a:r>
                    </a:p>
                  </a:txBody>
                  <a:tcPr/>
                </a:tc>
                <a:tc>
                  <a:txBody>
                    <a:bodyPr/>
                    <a:lstStyle/>
                    <a:p>
                      <a:r>
                        <a:rPr kumimoji="1" lang="ja-JP" altLang="en-US" sz="1400" dirty="0">
                          <a:solidFill>
                            <a:schemeClr val="tx1"/>
                          </a:solidFill>
                        </a:rPr>
                        <a:t>過去にファームウェアがカテゴリ</a:t>
                      </a:r>
                      <a:r>
                        <a:rPr kumimoji="1" lang="en-US" altLang="ja-JP" sz="1400" dirty="0">
                          <a:solidFill>
                            <a:schemeClr val="tx1"/>
                          </a:solidFill>
                        </a:rPr>
                        <a:t>2</a:t>
                      </a:r>
                      <a:r>
                        <a:rPr kumimoji="1" lang="ja-JP" altLang="en-US" sz="1400" dirty="0">
                          <a:solidFill>
                            <a:schemeClr val="tx1"/>
                          </a:solidFill>
                        </a:rPr>
                        <a:t>に定義されていたが、現在は設定されていない</a:t>
                      </a:r>
                    </a:p>
                  </a:txBody>
                  <a:tcPr/>
                </a:tc>
                <a:extLst>
                  <a:ext uri="{0D108BD9-81ED-4DB2-BD59-A6C34878D82A}">
                    <a16:rowId xmlns:a16="http://schemas.microsoft.com/office/drawing/2014/main" val="787350740"/>
                  </a:ext>
                </a:extLst>
              </a:tr>
              <a:tr h="370840">
                <a:tc>
                  <a:txBody>
                    <a:bodyPr/>
                    <a:lstStyle/>
                    <a:p>
                      <a:r>
                        <a:rPr kumimoji="1" lang="ja-JP" altLang="en-US" sz="1800" dirty="0"/>
                        <a:t>３</a:t>
                      </a:r>
                    </a:p>
                  </a:txBody>
                  <a:tcPr/>
                </a:tc>
                <a:tc>
                  <a:txBody>
                    <a:bodyPr/>
                    <a:lstStyle/>
                    <a:p>
                      <a:r>
                        <a:rPr kumimoji="1" lang="ja-JP" altLang="en-US" sz="1600" dirty="0"/>
                        <a:t>構成設定していないソフトウェア</a:t>
                      </a:r>
                    </a:p>
                  </a:txBody>
                  <a:tcPr/>
                </a:tc>
                <a:tc>
                  <a:txBody>
                    <a:bodyPr/>
                    <a:lstStyle/>
                    <a:p>
                      <a:r>
                        <a:rPr kumimoji="1" lang="ja-JP" altLang="en-US" sz="1400" dirty="0"/>
                        <a:t>商業ベースで販売されている既製のパッケージソフトウェアで、それ自体は業務プロセスに合わせて構成設定していないもの</a:t>
                      </a:r>
                    </a:p>
                    <a:p>
                      <a:r>
                        <a:rPr kumimoji="1" lang="en-US" altLang="ja-JP" sz="1400" dirty="0"/>
                        <a:t>(</a:t>
                      </a:r>
                      <a:r>
                        <a:rPr kumimoji="1" lang="ja-JP" altLang="en-US" sz="1400" dirty="0"/>
                        <a:t>実行時のパラメータの入力のみで調整されるアプリケーション等は本カテゴリに含まれる</a:t>
                      </a:r>
                      <a:r>
                        <a:rPr kumimoji="1" lang="en-US" altLang="ja-JP" sz="1400" dirty="0"/>
                        <a:t>)</a:t>
                      </a:r>
                      <a:endParaRPr kumimoji="1" lang="ja-JP" altLang="en-US" sz="1400" dirty="0"/>
                    </a:p>
                  </a:txBody>
                  <a:tcPr/>
                </a:tc>
                <a:extLst>
                  <a:ext uri="{0D108BD9-81ED-4DB2-BD59-A6C34878D82A}">
                    <a16:rowId xmlns:a16="http://schemas.microsoft.com/office/drawing/2014/main" val="3105068425"/>
                  </a:ext>
                </a:extLst>
              </a:tr>
              <a:tr h="370840">
                <a:tc>
                  <a:txBody>
                    <a:bodyPr/>
                    <a:lstStyle/>
                    <a:p>
                      <a:r>
                        <a:rPr kumimoji="1" lang="ja-JP" altLang="en-US" sz="1800" dirty="0"/>
                        <a:t>４</a:t>
                      </a:r>
                    </a:p>
                  </a:txBody>
                  <a:tcPr/>
                </a:tc>
                <a:tc>
                  <a:txBody>
                    <a:bodyPr/>
                    <a:lstStyle/>
                    <a:p>
                      <a:r>
                        <a:rPr kumimoji="1" lang="ja-JP" altLang="en-US" sz="1600" dirty="0"/>
                        <a:t>構成設定したソフトウェア</a:t>
                      </a:r>
                    </a:p>
                  </a:txBody>
                  <a:tcPr/>
                </a:tc>
                <a:tc>
                  <a:txBody>
                    <a:bodyPr/>
                    <a:lstStyle/>
                    <a:p>
                      <a:r>
                        <a:rPr kumimoji="1" lang="ja-JP" altLang="en-US" sz="1400" dirty="0"/>
                        <a:t>ユーザーの業務プロセスに合わせて構成設定したソフトウェア</a:t>
                      </a:r>
                      <a:r>
                        <a:rPr kumimoji="1" lang="en-US" altLang="ja-JP" sz="1400" dirty="0"/>
                        <a:t>(</a:t>
                      </a:r>
                      <a:r>
                        <a:rPr kumimoji="1" lang="ja-JP" altLang="en-US" sz="1400" dirty="0"/>
                        <a:t>アプリケーション上で動作するマクロ等を含む</a:t>
                      </a:r>
                      <a:r>
                        <a:rPr kumimoji="1" lang="en-US" altLang="ja-JP" sz="1400" dirty="0"/>
                        <a:t>)</a:t>
                      </a:r>
                      <a:endParaRPr kumimoji="1" lang="ja-JP" altLang="en-US" sz="1400" dirty="0"/>
                    </a:p>
                    <a:p>
                      <a:r>
                        <a:rPr kumimoji="1" lang="ja-JP" altLang="en-US" sz="1400" dirty="0"/>
                        <a:t>但し、プログラムを変更した場合はカテゴリ</a:t>
                      </a:r>
                      <a:r>
                        <a:rPr kumimoji="1" lang="en-US" altLang="ja-JP" sz="1400" dirty="0"/>
                        <a:t>5</a:t>
                      </a:r>
                      <a:r>
                        <a:rPr kumimoji="1" lang="ja-JP" altLang="en-US" sz="1400" dirty="0"/>
                        <a:t>とする</a:t>
                      </a:r>
                    </a:p>
                  </a:txBody>
                  <a:tcPr/>
                </a:tc>
                <a:extLst>
                  <a:ext uri="{0D108BD9-81ED-4DB2-BD59-A6C34878D82A}">
                    <a16:rowId xmlns:a16="http://schemas.microsoft.com/office/drawing/2014/main" val="2919352081"/>
                  </a:ext>
                </a:extLst>
              </a:tr>
              <a:tr h="370840">
                <a:tc>
                  <a:txBody>
                    <a:bodyPr/>
                    <a:lstStyle/>
                    <a:p>
                      <a:r>
                        <a:rPr kumimoji="1" lang="ja-JP" altLang="en-US" sz="1800" dirty="0"/>
                        <a:t>５</a:t>
                      </a:r>
                    </a:p>
                  </a:txBody>
                  <a:tcPr/>
                </a:tc>
                <a:tc>
                  <a:txBody>
                    <a:bodyPr/>
                    <a:lstStyle/>
                    <a:p>
                      <a:r>
                        <a:rPr kumimoji="1" lang="ja-JP" altLang="en-US" sz="1600" dirty="0"/>
                        <a:t>カスタムソフトウェア</a:t>
                      </a:r>
                    </a:p>
                  </a:txBody>
                  <a:tcPr/>
                </a:tc>
                <a:tc>
                  <a:txBody>
                    <a:bodyPr/>
                    <a:lstStyle/>
                    <a:p>
                      <a:r>
                        <a:rPr kumimoji="1" lang="ja-JP" altLang="en-US" sz="1400" dirty="0"/>
                        <a:t>業務プロセスに合わせて設計され、プログラムされたソフトウェア</a:t>
                      </a:r>
                    </a:p>
                    <a:p>
                      <a:r>
                        <a:rPr kumimoji="1" lang="en-US" altLang="ja-JP" sz="1400" dirty="0"/>
                        <a:t>(</a:t>
                      </a:r>
                      <a:r>
                        <a:rPr kumimoji="1" lang="ja-JP" altLang="en-US" sz="1400" dirty="0"/>
                        <a:t>アプリケーション上で動作するマクロ等を含む</a:t>
                      </a:r>
                      <a:r>
                        <a:rPr kumimoji="1" lang="en-US" altLang="ja-JP" sz="1400" dirty="0"/>
                        <a:t>)</a:t>
                      </a:r>
                      <a:endParaRPr kumimoji="1" lang="ja-JP" altLang="en-US" sz="1400" dirty="0"/>
                    </a:p>
                  </a:txBody>
                  <a:tcPr/>
                </a:tc>
                <a:extLst>
                  <a:ext uri="{0D108BD9-81ED-4DB2-BD59-A6C34878D82A}">
                    <a16:rowId xmlns:a16="http://schemas.microsoft.com/office/drawing/2014/main" val="3299644447"/>
                  </a:ext>
                </a:extLst>
              </a:tr>
            </a:tbl>
          </a:graphicData>
        </a:graphic>
      </p:graphicFrame>
      <p:sp>
        <p:nvSpPr>
          <p:cNvPr id="8" name="スライド番号プレースホルダー 7"/>
          <p:cNvSpPr>
            <a:spLocks noGrp="1"/>
          </p:cNvSpPr>
          <p:nvPr>
            <p:ph type="sldNum" sz="quarter" idx="10"/>
          </p:nvPr>
        </p:nvSpPr>
        <p:spPr/>
        <p:txBody>
          <a:bodyPr/>
          <a:lstStyle/>
          <a:p>
            <a:pPr>
              <a:defRPr/>
            </a:pPr>
            <a:fld id="{0F70095C-F9B4-4C04-ABE4-849D581B05DE}" type="slidenum">
              <a:rPr lang="en-US" altLang="ja-JP" smtClean="0"/>
              <a:pPr>
                <a:defRPr/>
              </a:pPr>
              <a:t>24</a:t>
            </a:fld>
            <a:endParaRPr lang="en-US" altLang="ja-JP"/>
          </a:p>
        </p:txBody>
      </p:sp>
      <p:sp>
        <p:nvSpPr>
          <p:cNvPr id="9" name="コンテンツ プレースホルダー 2">
            <a:extLst>
              <a:ext uri="{FF2B5EF4-FFF2-40B4-BE49-F238E27FC236}">
                <a16:creationId xmlns:a16="http://schemas.microsoft.com/office/drawing/2014/main" id="{AC67CCC4-5E47-FA28-1239-06687AD44F71}"/>
              </a:ext>
            </a:extLst>
          </p:cNvPr>
          <p:cNvSpPr txBox="1">
            <a:spLocks/>
          </p:cNvSpPr>
          <p:nvPr/>
        </p:nvSpPr>
        <p:spPr bwMode="auto">
          <a:xfrm>
            <a:off x="434070" y="1265127"/>
            <a:ext cx="11323860" cy="15740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r>
              <a:rPr kumimoji="1" lang="ja-JP" altLang="en-US" dirty="0"/>
              <a:t>ソフトウェアカテゴリ分類</a:t>
            </a:r>
            <a:endParaRPr lang="en-US" altLang="ja-JP" kern="0" dirty="0"/>
          </a:p>
          <a:p>
            <a:pPr lvl="1"/>
            <a:r>
              <a:rPr lang="en-US" altLang="ja-JP" kern="0" dirty="0"/>
              <a:t>CSV</a:t>
            </a:r>
            <a:r>
              <a:rPr lang="ja-JP" altLang="en-US" kern="0" dirty="0"/>
              <a:t>においては、ソフトウェアは下記に分類されることが一般的である</a:t>
            </a:r>
          </a:p>
          <a:p>
            <a:pPr marL="1347788" lvl="2" indent="-433388"/>
            <a:r>
              <a:rPr lang="en-US" altLang="ja-JP" kern="0" dirty="0"/>
              <a:t>CSV</a:t>
            </a:r>
            <a:r>
              <a:rPr lang="ja-JP" altLang="en-US" kern="0" dirty="0"/>
              <a:t>の各段階で実施する内容を決定するため、システムを構成するソフトウェアの種類に応じて、あらかじめソフトウェアのカテゴリを分類しておく</a:t>
            </a:r>
            <a:endParaRPr lang="en-US" altLang="ja-JP" kern="0" dirty="0"/>
          </a:p>
        </p:txBody>
      </p:sp>
    </p:spTree>
    <p:extLst>
      <p:ext uri="{BB962C8B-B14F-4D97-AF65-F5344CB8AC3E}">
        <p14:creationId xmlns:p14="http://schemas.microsoft.com/office/powerpoint/2010/main" val="2414554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48952" y="332656"/>
            <a:ext cx="10515600" cy="705467"/>
          </a:xfrm>
        </p:spPr>
        <p:txBody>
          <a:bodyPr/>
          <a:lstStyle/>
          <a:p>
            <a:r>
              <a:rPr kumimoji="1" lang="ja-JP" altLang="en-US" b="1" dirty="0">
                <a:effectLst>
                  <a:outerShdw blurRad="38100" dist="38100" dir="2700000" algn="tl">
                    <a:srgbClr val="C0C0C0"/>
                  </a:outerShdw>
                </a:effectLst>
                <a:latin typeface="+mj-lt"/>
                <a:ea typeface="+mj-ea"/>
                <a:cs typeface="+mj-cs"/>
              </a:rPr>
              <a:t>（1）CSVとは</a:t>
            </a:r>
            <a:r>
              <a:rPr kumimoji="1" lang="ja-JP" altLang="en-US" dirty="0"/>
              <a:t>　</a:t>
            </a:r>
            <a:r>
              <a:rPr lang="en-US" altLang="ja-JP" dirty="0"/>
              <a:t>4</a:t>
            </a:r>
            <a:r>
              <a:rPr kumimoji="1" lang="en-US" altLang="ja-JP" dirty="0"/>
              <a:t>/</a:t>
            </a:r>
            <a:r>
              <a:rPr lang="en-US" altLang="ja-JP" dirty="0"/>
              <a:t>4</a:t>
            </a:r>
            <a:endParaRPr kumimoji="1" lang="ja-JP" altLang="en-US" dirty="0"/>
          </a:p>
        </p:txBody>
      </p:sp>
      <p:grpSp>
        <p:nvGrpSpPr>
          <p:cNvPr id="24" name="グループ化 23">
            <a:extLst>
              <a:ext uri="{FF2B5EF4-FFF2-40B4-BE49-F238E27FC236}">
                <a16:creationId xmlns:a16="http://schemas.microsoft.com/office/drawing/2014/main" id="{8A8BC32B-F029-92D3-F77A-012EB13F8812}"/>
              </a:ext>
            </a:extLst>
          </p:cNvPr>
          <p:cNvGrpSpPr/>
          <p:nvPr/>
        </p:nvGrpSpPr>
        <p:grpSpPr>
          <a:xfrm>
            <a:off x="2025774" y="2839018"/>
            <a:ext cx="7670626" cy="3470302"/>
            <a:chOff x="1631950" y="2453468"/>
            <a:chExt cx="8701376" cy="4137832"/>
          </a:xfrm>
        </p:grpSpPr>
        <p:sp>
          <p:nvSpPr>
            <p:cNvPr id="5" name="Rectangle 5">
              <a:extLst>
                <a:ext uri="{FF2B5EF4-FFF2-40B4-BE49-F238E27FC236}">
                  <a16:creationId xmlns:a16="http://schemas.microsoft.com/office/drawing/2014/main" id="{62334834-E44C-A364-177F-5A46BDD4B898}"/>
                </a:ext>
              </a:extLst>
            </p:cNvPr>
            <p:cNvSpPr>
              <a:spLocks noChangeArrowheads="1"/>
            </p:cNvSpPr>
            <p:nvPr/>
          </p:nvSpPr>
          <p:spPr bwMode="auto">
            <a:xfrm>
              <a:off x="2412424" y="3666857"/>
              <a:ext cx="2376488" cy="720725"/>
            </a:xfrm>
            <a:prstGeom prst="rect">
              <a:avLst/>
            </a:prstGeom>
            <a:solidFill>
              <a:schemeClr val="accent2">
                <a:lumMod val="20000"/>
                <a:lumOff val="80000"/>
              </a:schemeClr>
            </a:solidFill>
            <a:ln w="9525">
              <a:solidFill>
                <a:srgbClr val="002060"/>
              </a:solidFill>
              <a:miter lim="800000"/>
              <a:headEnd/>
              <a:tailEnd/>
            </a:ln>
            <a:effectLst/>
          </p:spPr>
          <p:txBody>
            <a:bodyPr wrap="none" anchor="ctr"/>
            <a:lstStyle/>
            <a:p>
              <a:pPr algn="ctr"/>
              <a:r>
                <a:rPr lang="ja-JP" altLang="en-US" sz="2000" dirty="0"/>
                <a:t>機能仕様書</a:t>
              </a:r>
              <a:endParaRPr lang="en-US" altLang="ja-JP" sz="2000" dirty="0"/>
            </a:p>
          </p:txBody>
        </p:sp>
        <p:sp>
          <p:nvSpPr>
            <p:cNvPr id="6" name="Rectangle 6">
              <a:extLst>
                <a:ext uri="{FF2B5EF4-FFF2-40B4-BE49-F238E27FC236}">
                  <a16:creationId xmlns:a16="http://schemas.microsoft.com/office/drawing/2014/main" id="{3A7D21E9-7BBC-9E18-C460-59ECBC909F44}"/>
                </a:ext>
              </a:extLst>
            </p:cNvPr>
            <p:cNvSpPr>
              <a:spLocks noChangeArrowheads="1"/>
            </p:cNvSpPr>
            <p:nvPr/>
          </p:nvSpPr>
          <p:spPr bwMode="auto">
            <a:xfrm>
              <a:off x="3060123" y="4778310"/>
              <a:ext cx="2376488" cy="720725"/>
            </a:xfrm>
            <a:prstGeom prst="rect">
              <a:avLst/>
            </a:prstGeom>
            <a:solidFill>
              <a:schemeClr val="accent2">
                <a:lumMod val="20000"/>
                <a:lumOff val="80000"/>
              </a:schemeClr>
            </a:solidFill>
            <a:ln w="9525">
              <a:solidFill>
                <a:srgbClr val="002060"/>
              </a:solidFill>
              <a:miter lim="800000"/>
              <a:headEnd/>
              <a:tailEnd/>
            </a:ln>
            <a:effectLst/>
          </p:spPr>
          <p:txBody>
            <a:bodyPr wrap="none" anchor="ctr"/>
            <a:lstStyle/>
            <a:p>
              <a:pPr algn="ctr"/>
              <a:r>
                <a:rPr lang="ja-JP" altLang="en-US" sz="2000" dirty="0"/>
                <a:t>構成設定仕様書</a:t>
              </a:r>
              <a:endParaRPr lang="en-US" altLang="ja-JP" dirty="0"/>
            </a:p>
          </p:txBody>
        </p:sp>
        <p:sp>
          <p:nvSpPr>
            <p:cNvPr id="7" name="Rectangle 7">
              <a:extLst>
                <a:ext uri="{FF2B5EF4-FFF2-40B4-BE49-F238E27FC236}">
                  <a16:creationId xmlns:a16="http://schemas.microsoft.com/office/drawing/2014/main" id="{9445643E-4478-8D7B-1279-C5A6D50B5856}"/>
                </a:ext>
              </a:extLst>
            </p:cNvPr>
            <p:cNvSpPr>
              <a:spLocks noChangeArrowheads="1"/>
            </p:cNvSpPr>
            <p:nvPr/>
          </p:nvSpPr>
          <p:spPr bwMode="auto">
            <a:xfrm>
              <a:off x="4803198" y="5870575"/>
              <a:ext cx="2376488" cy="720725"/>
            </a:xfrm>
            <a:prstGeom prst="rect">
              <a:avLst/>
            </a:prstGeom>
            <a:solidFill>
              <a:srgbClr val="FFC000"/>
            </a:solidFill>
            <a:ln w="9525">
              <a:solidFill>
                <a:srgbClr val="002060"/>
              </a:solidFill>
              <a:miter lim="800000"/>
              <a:headEnd/>
              <a:tailEnd/>
            </a:ln>
            <a:effectLst/>
          </p:spPr>
          <p:txBody>
            <a:bodyPr wrap="none" anchor="ctr"/>
            <a:lstStyle/>
            <a:p>
              <a:pPr algn="ctr"/>
              <a:r>
                <a:rPr lang="ja-JP" altLang="en-US" sz="2000" dirty="0"/>
                <a:t>設定</a:t>
              </a:r>
              <a:endParaRPr lang="en-US" altLang="ja-JP" sz="2000" dirty="0"/>
            </a:p>
          </p:txBody>
        </p:sp>
        <p:sp>
          <p:nvSpPr>
            <p:cNvPr id="8" name="Rectangle 8">
              <a:extLst>
                <a:ext uri="{FF2B5EF4-FFF2-40B4-BE49-F238E27FC236}">
                  <a16:creationId xmlns:a16="http://schemas.microsoft.com/office/drawing/2014/main" id="{A31D5697-5554-A64C-E553-40A29BA056EF}"/>
                </a:ext>
              </a:extLst>
            </p:cNvPr>
            <p:cNvSpPr>
              <a:spLocks noChangeArrowheads="1"/>
            </p:cNvSpPr>
            <p:nvPr/>
          </p:nvSpPr>
          <p:spPr bwMode="auto">
            <a:xfrm>
              <a:off x="6574848" y="4761574"/>
              <a:ext cx="2376488" cy="720725"/>
            </a:xfrm>
            <a:prstGeom prst="rect">
              <a:avLst/>
            </a:prstGeom>
            <a:solidFill>
              <a:schemeClr val="accent2">
                <a:lumMod val="60000"/>
                <a:lumOff val="40000"/>
              </a:schemeClr>
            </a:solidFill>
            <a:ln w="9525">
              <a:solidFill>
                <a:srgbClr val="002060"/>
              </a:solidFill>
              <a:miter lim="800000"/>
              <a:headEnd/>
              <a:tailEnd/>
            </a:ln>
            <a:effectLst/>
          </p:spPr>
          <p:txBody>
            <a:bodyPr wrap="none" anchor="ctr"/>
            <a:lstStyle/>
            <a:p>
              <a:pPr algn="ctr"/>
              <a:r>
                <a:rPr lang="ja-JP" altLang="en-US" sz="2000" dirty="0">
                  <a:solidFill>
                    <a:schemeClr val="bg1"/>
                  </a:solidFill>
                </a:rPr>
                <a:t>構成設定テスト</a:t>
              </a:r>
              <a:endParaRPr lang="en-US" altLang="ja-JP" sz="2000" dirty="0">
                <a:solidFill>
                  <a:schemeClr val="bg1"/>
                </a:solidFill>
              </a:endParaRPr>
            </a:p>
          </p:txBody>
        </p:sp>
        <p:sp>
          <p:nvSpPr>
            <p:cNvPr id="9" name="Rectangle 9">
              <a:extLst>
                <a:ext uri="{FF2B5EF4-FFF2-40B4-BE49-F238E27FC236}">
                  <a16:creationId xmlns:a16="http://schemas.microsoft.com/office/drawing/2014/main" id="{91A8526C-548E-BF62-32B4-89823713A1E8}"/>
                </a:ext>
              </a:extLst>
            </p:cNvPr>
            <p:cNvSpPr>
              <a:spLocks noChangeArrowheads="1"/>
            </p:cNvSpPr>
            <p:nvPr/>
          </p:nvSpPr>
          <p:spPr bwMode="auto">
            <a:xfrm>
              <a:off x="7222548" y="3673984"/>
              <a:ext cx="2376488" cy="720725"/>
            </a:xfrm>
            <a:prstGeom prst="rect">
              <a:avLst/>
            </a:prstGeom>
            <a:solidFill>
              <a:schemeClr val="accent2">
                <a:lumMod val="60000"/>
                <a:lumOff val="40000"/>
              </a:schemeClr>
            </a:solidFill>
            <a:ln w="9525">
              <a:solidFill>
                <a:srgbClr val="002060"/>
              </a:solidFill>
              <a:miter lim="800000"/>
              <a:headEnd/>
              <a:tailEnd/>
            </a:ln>
            <a:effectLst/>
          </p:spPr>
          <p:txBody>
            <a:bodyPr wrap="none" anchor="ctr"/>
            <a:lstStyle/>
            <a:p>
              <a:pPr algn="ctr"/>
              <a:r>
                <a:rPr lang="ja-JP" altLang="en-US" sz="2000" dirty="0">
                  <a:solidFill>
                    <a:schemeClr val="bg1"/>
                  </a:solidFill>
                </a:rPr>
                <a:t>機能テスト</a:t>
              </a:r>
              <a:endParaRPr lang="en-US" altLang="ja-JP" sz="2000" dirty="0">
                <a:solidFill>
                  <a:schemeClr val="bg1"/>
                </a:solidFill>
              </a:endParaRPr>
            </a:p>
          </p:txBody>
        </p:sp>
        <p:sp>
          <p:nvSpPr>
            <p:cNvPr id="10" name="AutoShape 10">
              <a:extLst>
                <a:ext uri="{FF2B5EF4-FFF2-40B4-BE49-F238E27FC236}">
                  <a16:creationId xmlns:a16="http://schemas.microsoft.com/office/drawing/2014/main" id="{B01707D7-3526-F8DE-19DC-95BC833280F5}"/>
                </a:ext>
              </a:extLst>
            </p:cNvPr>
            <p:cNvSpPr>
              <a:spLocks noChangeArrowheads="1"/>
            </p:cNvSpPr>
            <p:nvPr/>
          </p:nvSpPr>
          <p:spPr bwMode="auto">
            <a:xfrm>
              <a:off x="7381298" y="4406769"/>
              <a:ext cx="360363" cy="342957"/>
            </a:xfrm>
            <a:prstGeom prst="upArrow">
              <a:avLst>
                <a:gd name="adj1" fmla="val 50000"/>
                <a:gd name="adj2" fmla="val 50000"/>
              </a:avLst>
            </a:prstGeom>
            <a:solidFill>
              <a:schemeClr val="tx1"/>
            </a:solid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1" name="AutoShape 11">
              <a:extLst>
                <a:ext uri="{FF2B5EF4-FFF2-40B4-BE49-F238E27FC236}">
                  <a16:creationId xmlns:a16="http://schemas.microsoft.com/office/drawing/2014/main" id="{E7E1C213-923B-6849-F037-6E3A24531C74}"/>
                </a:ext>
              </a:extLst>
            </p:cNvPr>
            <p:cNvSpPr>
              <a:spLocks noChangeArrowheads="1"/>
            </p:cNvSpPr>
            <p:nvPr/>
          </p:nvSpPr>
          <p:spPr bwMode="auto">
            <a:xfrm>
              <a:off x="6733598" y="5508701"/>
              <a:ext cx="360363" cy="333299"/>
            </a:xfrm>
            <a:prstGeom prst="upArrow">
              <a:avLst>
                <a:gd name="adj1" fmla="val 50000"/>
                <a:gd name="adj2" fmla="val 50000"/>
              </a:avLst>
            </a:prstGeom>
            <a:solidFill>
              <a:schemeClr val="tx1"/>
            </a:solid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2" name="AutoShape 12">
              <a:extLst>
                <a:ext uri="{FF2B5EF4-FFF2-40B4-BE49-F238E27FC236}">
                  <a16:creationId xmlns:a16="http://schemas.microsoft.com/office/drawing/2014/main" id="{1B23EF62-1E3A-B981-775D-9EC8C5C736CE}"/>
                </a:ext>
              </a:extLst>
            </p:cNvPr>
            <p:cNvSpPr>
              <a:spLocks noChangeArrowheads="1"/>
            </p:cNvSpPr>
            <p:nvPr/>
          </p:nvSpPr>
          <p:spPr bwMode="auto">
            <a:xfrm rot="10800000">
              <a:off x="4284086" y="4406769"/>
              <a:ext cx="360362" cy="331809"/>
            </a:xfrm>
            <a:prstGeom prst="upArrow">
              <a:avLst>
                <a:gd name="adj1" fmla="val 50000"/>
                <a:gd name="adj2" fmla="val 50000"/>
              </a:avLst>
            </a:prstGeom>
            <a:solidFill>
              <a:schemeClr val="tx1"/>
            </a:solid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3" name="AutoShape 13">
              <a:extLst>
                <a:ext uri="{FF2B5EF4-FFF2-40B4-BE49-F238E27FC236}">
                  <a16:creationId xmlns:a16="http://schemas.microsoft.com/office/drawing/2014/main" id="{2B1B80EC-4A8C-824F-E67A-D52656A4D32B}"/>
                </a:ext>
              </a:extLst>
            </p:cNvPr>
            <p:cNvSpPr>
              <a:spLocks noChangeArrowheads="1"/>
            </p:cNvSpPr>
            <p:nvPr/>
          </p:nvSpPr>
          <p:spPr bwMode="auto">
            <a:xfrm rot="10800000">
              <a:off x="4860347" y="5508701"/>
              <a:ext cx="360363" cy="333298"/>
            </a:xfrm>
            <a:prstGeom prst="upArrow">
              <a:avLst>
                <a:gd name="adj1" fmla="val 50000"/>
                <a:gd name="adj2" fmla="val 50000"/>
              </a:avLst>
            </a:prstGeom>
            <a:solidFill>
              <a:schemeClr val="tx1"/>
            </a:solid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4" name="Line 14">
              <a:extLst>
                <a:ext uri="{FF2B5EF4-FFF2-40B4-BE49-F238E27FC236}">
                  <a16:creationId xmlns:a16="http://schemas.microsoft.com/office/drawing/2014/main" id="{48ADAA99-77D1-8EEB-A246-1793A49E53EB}"/>
                </a:ext>
              </a:extLst>
            </p:cNvPr>
            <p:cNvSpPr>
              <a:spLocks noChangeShapeType="1"/>
            </p:cNvSpPr>
            <p:nvPr/>
          </p:nvSpPr>
          <p:spPr bwMode="auto">
            <a:xfrm flipH="1">
              <a:off x="4788911" y="4074960"/>
              <a:ext cx="2447925" cy="0"/>
            </a:xfrm>
            <a:prstGeom prst="line">
              <a:avLst/>
            </a:prstGeom>
            <a:noFill/>
            <a:ln w="50800">
              <a:solidFill>
                <a:srgbClr val="002060"/>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5" name="Line 15">
              <a:extLst>
                <a:ext uri="{FF2B5EF4-FFF2-40B4-BE49-F238E27FC236}">
                  <a16:creationId xmlns:a16="http://schemas.microsoft.com/office/drawing/2014/main" id="{0A1820F3-4ABC-568A-281D-D6BC95A94A86}"/>
                </a:ext>
              </a:extLst>
            </p:cNvPr>
            <p:cNvSpPr>
              <a:spLocks noChangeShapeType="1"/>
            </p:cNvSpPr>
            <p:nvPr/>
          </p:nvSpPr>
          <p:spPr bwMode="auto">
            <a:xfrm flipH="1">
              <a:off x="5436611" y="5152407"/>
              <a:ext cx="1081087" cy="0"/>
            </a:xfrm>
            <a:prstGeom prst="line">
              <a:avLst/>
            </a:prstGeom>
            <a:noFill/>
            <a:ln w="50800">
              <a:solidFill>
                <a:srgbClr val="002060"/>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3" name="Rectangle 5">
              <a:extLst>
                <a:ext uri="{FF2B5EF4-FFF2-40B4-BE49-F238E27FC236}">
                  <a16:creationId xmlns:a16="http://schemas.microsoft.com/office/drawing/2014/main" id="{74FB036B-2858-299D-FB0F-210813F0354A}"/>
                </a:ext>
              </a:extLst>
            </p:cNvPr>
            <p:cNvSpPr>
              <a:spLocks noChangeArrowheads="1"/>
            </p:cNvSpPr>
            <p:nvPr/>
          </p:nvSpPr>
          <p:spPr bwMode="auto">
            <a:xfrm>
              <a:off x="1631950" y="2455051"/>
              <a:ext cx="2738431" cy="720725"/>
            </a:xfrm>
            <a:prstGeom prst="rect">
              <a:avLst/>
            </a:prstGeom>
            <a:solidFill>
              <a:schemeClr val="accent1">
                <a:lumMod val="60000"/>
                <a:lumOff val="40000"/>
              </a:schemeClr>
            </a:solidFill>
            <a:ln w="9525">
              <a:solidFill>
                <a:srgbClr val="002060"/>
              </a:solidFill>
              <a:miter lim="800000"/>
              <a:headEnd/>
              <a:tailEnd/>
            </a:ln>
            <a:effectLst/>
          </p:spPr>
          <p:txBody>
            <a:bodyPr wrap="none" anchor="ctr"/>
            <a:lstStyle/>
            <a:p>
              <a:pPr algn="ctr"/>
              <a:r>
                <a:rPr lang="ja-JP" altLang="en-US" sz="2000" dirty="0"/>
                <a:t>ユーザー要求仕様書</a:t>
              </a:r>
              <a:endParaRPr lang="en-US" altLang="ja-JP" sz="2000" dirty="0"/>
            </a:p>
          </p:txBody>
        </p:sp>
        <p:sp>
          <p:nvSpPr>
            <p:cNvPr id="16" name="Rectangle 9">
              <a:extLst>
                <a:ext uri="{FF2B5EF4-FFF2-40B4-BE49-F238E27FC236}">
                  <a16:creationId xmlns:a16="http://schemas.microsoft.com/office/drawing/2014/main" id="{C72E6764-FC16-AC16-18C0-108588E370DE}"/>
                </a:ext>
              </a:extLst>
            </p:cNvPr>
            <p:cNvSpPr>
              <a:spLocks noChangeArrowheads="1"/>
            </p:cNvSpPr>
            <p:nvPr/>
          </p:nvSpPr>
          <p:spPr bwMode="auto">
            <a:xfrm>
              <a:off x="7956838" y="2453468"/>
              <a:ext cx="2376488" cy="720725"/>
            </a:xfrm>
            <a:prstGeom prst="rect">
              <a:avLst/>
            </a:prstGeom>
            <a:solidFill>
              <a:schemeClr val="accent2">
                <a:lumMod val="60000"/>
                <a:lumOff val="40000"/>
              </a:schemeClr>
            </a:solidFill>
            <a:ln w="9525">
              <a:solidFill>
                <a:srgbClr val="002060"/>
              </a:solidFill>
              <a:miter lim="800000"/>
              <a:headEnd/>
              <a:tailEnd/>
            </a:ln>
            <a:effectLst/>
          </p:spPr>
          <p:txBody>
            <a:bodyPr wrap="none" anchor="ctr"/>
            <a:lstStyle/>
            <a:p>
              <a:pPr algn="ctr"/>
              <a:r>
                <a:rPr lang="ja-JP" altLang="en-US" sz="2000" dirty="0">
                  <a:solidFill>
                    <a:schemeClr val="bg1"/>
                  </a:solidFill>
                </a:rPr>
                <a:t>要件テスト</a:t>
              </a:r>
              <a:endParaRPr lang="en-US" altLang="ja-JP" sz="2000" dirty="0">
                <a:solidFill>
                  <a:schemeClr val="bg1"/>
                </a:solidFill>
              </a:endParaRPr>
            </a:p>
          </p:txBody>
        </p:sp>
        <p:sp>
          <p:nvSpPr>
            <p:cNvPr id="17" name="Line 14">
              <a:extLst>
                <a:ext uri="{FF2B5EF4-FFF2-40B4-BE49-F238E27FC236}">
                  <a16:creationId xmlns:a16="http://schemas.microsoft.com/office/drawing/2014/main" id="{4B4411EA-D2CF-CCBD-450A-8F8D6EBCD799}"/>
                </a:ext>
              </a:extLst>
            </p:cNvPr>
            <p:cNvSpPr>
              <a:spLocks noChangeShapeType="1"/>
            </p:cNvSpPr>
            <p:nvPr/>
          </p:nvSpPr>
          <p:spPr bwMode="auto">
            <a:xfrm flipH="1" flipV="1">
              <a:off x="4370380" y="2803576"/>
              <a:ext cx="3580973" cy="12740"/>
            </a:xfrm>
            <a:prstGeom prst="line">
              <a:avLst/>
            </a:prstGeom>
            <a:noFill/>
            <a:ln w="50800">
              <a:solidFill>
                <a:srgbClr val="002060"/>
              </a:solidFill>
              <a:prstDash val="dash"/>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 name="AutoShape 12">
              <a:extLst>
                <a:ext uri="{FF2B5EF4-FFF2-40B4-BE49-F238E27FC236}">
                  <a16:creationId xmlns:a16="http://schemas.microsoft.com/office/drawing/2014/main" id="{6FA38633-985D-76E8-BCBB-146F3468999E}"/>
                </a:ext>
              </a:extLst>
            </p:cNvPr>
            <p:cNvSpPr>
              <a:spLocks noChangeArrowheads="1"/>
            </p:cNvSpPr>
            <p:nvPr/>
          </p:nvSpPr>
          <p:spPr bwMode="auto">
            <a:xfrm rot="10800000">
              <a:off x="3522086" y="3189248"/>
              <a:ext cx="360362" cy="452172"/>
            </a:xfrm>
            <a:prstGeom prst="upArrow">
              <a:avLst>
                <a:gd name="adj1" fmla="val 50000"/>
                <a:gd name="adj2" fmla="val 50000"/>
              </a:avLst>
            </a:prstGeom>
            <a:solidFill>
              <a:schemeClr val="tx1"/>
            </a:solid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sp>
          <p:nvSpPr>
            <p:cNvPr id="19" name="AutoShape 10">
              <a:extLst>
                <a:ext uri="{FF2B5EF4-FFF2-40B4-BE49-F238E27FC236}">
                  <a16:creationId xmlns:a16="http://schemas.microsoft.com/office/drawing/2014/main" id="{AE38112B-3A13-FB79-C3AB-29AF641EBAEE}"/>
                </a:ext>
              </a:extLst>
            </p:cNvPr>
            <p:cNvSpPr>
              <a:spLocks noChangeArrowheads="1"/>
            </p:cNvSpPr>
            <p:nvPr/>
          </p:nvSpPr>
          <p:spPr bwMode="auto">
            <a:xfrm>
              <a:off x="8036503" y="3189248"/>
              <a:ext cx="360363" cy="472112"/>
            </a:xfrm>
            <a:prstGeom prst="upArrow">
              <a:avLst>
                <a:gd name="adj1" fmla="val 50000"/>
                <a:gd name="adj2" fmla="val 50000"/>
              </a:avLst>
            </a:prstGeom>
            <a:solidFill>
              <a:schemeClr val="tx1"/>
            </a:solidFill>
            <a:ln w="9525">
              <a:solidFill>
                <a:srgbClr val="00206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ja-JP" altLang="en-US"/>
            </a:p>
          </p:txBody>
        </p:sp>
      </p:grpSp>
      <p:sp>
        <p:nvSpPr>
          <p:cNvPr id="25" name="テキスト ボックス 24">
            <a:extLst>
              <a:ext uri="{FF2B5EF4-FFF2-40B4-BE49-F238E27FC236}">
                <a16:creationId xmlns:a16="http://schemas.microsoft.com/office/drawing/2014/main" id="{765E482B-1D7F-3492-D31C-6EBC2A329691}"/>
              </a:ext>
            </a:extLst>
          </p:cNvPr>
          <p:cNvSpPr txBox="1"/>
          <p:nvPr/>
        </p:nvSpPr>
        <p:spPr>
          <a:xfrm>
            <a:off x="926217" y="6445507"/>
            <a:ext cx="11265783" cy="338554"/>
          </a:xfrm>
          <a:prstGeom prst="rect">
            <a:avLst/>
          </a:prstGeom>
          <a:noFill/>
        </p:spPr>
        <p:txBody>
          <a:bodyPr wrap="square" rtlCol="0">
            <a:spAutoFit/>
          </a:bodyPr>
          <a:lstStyle/>
          <a:p>
            <a:r>
              <a:rPr lang="en-US" altLang="ja-JP" sz="1600" dirty="0"/>
              <a:t>【</a:t>
            </a:r>
            <a:r>
              <a:rPr lang="ja-JP" altLang="en-US" sz="1600" dirty="0"/>
              <a:t>補足</a:t>
            </a:r>
            <a:r>
              <a:rPr lang="en-US" altLang="ja-JP" sz="1600" dirty="0"/>
              <a:t>】</a:t>
            </a:r>
            <a:r>
              <a:rPr lang="ja-JP" altLang="en-US" sz="1600" dirty="0"/>
              <a:t>　アジャイル開発等、他の開発の場合は上記の限りではなく、その開発プロセスに応じた成果物が作成される。</a:t>
            </a:r>
            <a:endParaRPr kumimoji="1" lang="ja-JP" altLang="en-US" sz="1600" dirty="0"/>
          </a:p>
        </p:txBody>
      </p:sp>
      <p:sp>
        <p:nvSpPr>
          <p:cNvPr id="21" name="スライド番号プレースホルダー 20"/>
          <p:cNvSpPr>
            <a:spLocks noGrp="1"/>
          </p:cNvSpPr>
          <p:nvPr>
            <p:ph type="sldNum" sz="quarter" idx="10"/>
          </p:nvPr>
        </p:nvSpPr>
        <p:spPr/>
        <p:txBody>
          <a:bodyPr/>
          <a:lstStyle/>
          <a:p>
            <a:pPr>
              <a:defRPr/>
            </a:pPr>
            <a:fld id="{0F70095C-F9B4-4C04-ABE4-849D581B05DE}" type="slidenum">
              <a:rPr lang="en-US" altLang="ja-JP" smtClean="0"/>
              <a:pPr>
                <a:defRPr/>
              </a:pPr>
              <a:t>25</a:t>
            </a:fld>
            <a:endParaRPr lang="en-US" altLang="ja-JP"/>
          </a:p>
        </p:txBody>
      </p:sp>
      <p:sp>
        <p:nvSpPr>
          <p:cNvPr id="23" name="コンテンツ プレースホルダー 2">
            <a:extLst>
              <a:ext uri="{FF2B5EF4-FFF2-40B4-BE49-F238E27FC236}">
                <a16:creationId xmlns:a16="http://schemas.microsoft.com/office/drawing/2014/main" id="{EA76E2B1-F859-7050-3A6F-33F4AEAB114E}"/>
              </a:ext>
            </a:extLst>
          </p:cNvPr>
          <p:cNvSpPr txBox="1">
            <a:spLocks/>
          </p:cNvSpPr>
          <p:nvPr/>
        </p:nvSpPr>
        <p:spPr bwMode="auto">
          <a:xfrm>
            <a:off x="434070" y="1188300"/>
            <a:ext cx="11323860" cy="15740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r>
              <a:rPr kumimoji="1" lang="ja-JP" altLang="en-US" dirty="0"/>
              <a:t>バリデーション</a:t>
            </a:r>
            <a:r>
              <a:rPr kumimoji="1" lang="en-US" altLang="ja-JP" dirty="0"/>
              <a:t>V</a:t>
            </a:r>
            <a:r>
              <a:rPr kumimoji="1" lang="ja-JP" altLang="en-US" dirty="0"/>
              <a:t>モデル例</a:t>
            </a:r>
            <a:endParaRPr kumimoji="1" lang="en-US" altLang="ja-JP" dirty="0"/>
          </a:p>
          <a:p>
            <a:pPr lvl="1"/>
            <a:r>
              <a:rPr kumimoji="1" lang="ja-JP" altLang="en-US" dirty="0"/>
              <a:t>ソフトウェア開発手法の１つであり、主にウォーターフォール型開発において開発工程とテスト工程を詳細さのレベルに応じて対に並べ、各工程の対応関係を明示したモデルである。</a:t>
            </a:r>
          </a:p>
        </p:txBody>
      </p:sp>
    </p:spTree>
    <p:extLst>
      <p:ext uri="{BB962C8B-B14F-4D97-AF65-F5344CB8AC3E}">
        <p14:creationId xmlns:p14="http://schemas.microsoft.com/office/powerpoint/2010/main" val="14164972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2</a:t>
            </a:r>
            <a:r>
              <a:rPr lang="ja-JP" altLang="en-US" dirty="0"/>
              <a:t>）計画策定段階　</a:t>
            </a:r>
            <a:r>
              <a:rPr lang="en-US" altLang="ja-JP" dirty="0"/>
              <a:t>1/3</a:t>
            </a: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26</a:t>
            </a:fld>
            <a:endParaRPr lang="en-US" altLang="ja-JP"/>
          </a:p>
        </p:txBody>
      </p:sp>
      <p:sp>
        <p:nvSpPr>
          <p:cNvPr id="7" name="コンテンツ プレースホルダー 2">
            <a:extLst>
              <a:ext uri="{FF2B5EF4-FFF2-40B4-BE49-F238E27FC236}">
                <a16:creationId xmlns:a16="http://schemas.microsoft.com/office/drawing/2014/main" id="{B8D7C6AF-FB64-9939-9E75-B1E6616C6BA4}"/>
              </a:ext>
            </a:extLst>
          </p:cNvPr>
          <p:cNvSpPr txBox="1">
            <a:spLocks/>
          </p:cNvSpPr>
          <p:nvPr/>
        </p:nvSpPr>
        <p:spPr bwMode="auto">
          <a:xfrm>
            <a:off x="434070" y="1188300"/>
            <a:ext cx="11323860" cy="49049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r>
              <a:rPr lang="en-US" altLang="ja-JP" dirty="0"/>
              <a:t>URS</a:t>
            </a:r>
            <a:r>
              <a:rPr lang="ja-JP" altLang="en-US" dirty="0"/>
              <a:t>とは</a:t>
            </a:r>
            <a:endParaRPr lang="en-US" altLang="ja-JP" dirty="0"/>
          </a:p>
          <a:p>
            <a:pPr lvl="1"/>
            <a:r>
              <a:rPr lang="ja-JP" altLang="en-US" kern="0" dirty="0"/>
              <a:t>ユーザー要求仕様書（</a:t>
            </a:r>
            <a:r>
              <a:rPr lang="en-US" altLang="ja-JP" kern="0" dirty="0"/>
              <a:t>URS</a:t>
            </a:r>
            <a:r>
              <a:rPr lang="ja-JP" altLang="en-US" kern="0" dirty="0"/>
              <a:t>）はユーザー要求を定義した文書である</a:t>
            </a:r>
          </a:p>
          <a:p>
            <a:pPr lvl="1"/>
            <a:r>
              <a:rPr lang="ja-JP" altLang="en-US" kern="0" dirty="0"/>
              <a:t>原則論としては、ユーザーの要求に従ったシステムを構築する</a:t>
            </a:r>
          </a:p>
          <a:p>
            <a:pPr lvl="1"/>
            <a:r>
              <a:rPr lang="ja-JP" altLang="en-US" kern="0" dirty="0"/>
              <a:t>実際は、ユーザー要求に適合したシステムを選定して、微調整をして、ユーザーが実施したい業務が実現できるシステムの</a:t>
            </a:r>
            <a:r>
              <a:rPr lang="en-US" altLang="ja-JP" kern="0" dirty="0"/>
              <a:t>URS</a:t>
            </a:r>
            <a:r>
              <a:rPr lang="ja-JP" altLang="en-US" kern="0" dirty="0"/>
              <a:t>とする</a:t>
            </a:r>
          </a:p>
          <a:p>
            <a:pPr lvl="1"/>
            <a:r>
              <a:rPr lang="ja-JP" altLang="en-US" kern="0" dirty="0"/>
              <a:t>上記対応によって</a:t>
            </a:r>
            <a:r>
              <a:rPr lang="en-US" altLang="ja-JP" kern="0" dirty="0"/>
              <a:t>URS</a:t>
            </a:r>
            <a:r>
              <a:rPr lang="ja-JP" altLang="en-US" kern="0" dirty="0"/>
              <a:t>も変更する可能性がある</a:t>
            </a:r>
          </a:p>
          <a:p>
            <a:pPr lvl="1"/>
            <a:r>
              <a:rPr lang="ja-JP" altLang="en-US" kern="0" dirty="0"/>
              <a:t>規制要件への適合もユーザー要求に含まれる</a:t>
            </a:r>
          </a:p>
        </p:txBody>
      </p:sp>
    </p:spTree>
    <p:extLst>
      <p:ext uri="{BB962C8B-B14F-4D97-AF65-F5344CB8AC3E}">
        <p14:creationId xmlns:p14="http://schemas.microsoft.com/office/powerpoint/2010/main" val="31834659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6693089" y="1982113"/>
            <a:ext cx="5278827" cy="3586420"/>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02830" y="1982113"/>
            <a:ext cx="5850133" cy="4544622"/>
          </a:xfrm>
          <a:prstGeom prst="round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コンテンツ プレースホルダー 2"/>
          <p:cNvSpPr>
            <a:spLocks noGrp="1"/>
          </p:cNvSpPr>
          <p:nvPr>
            <p:ph idx="1"/>
          </p:nvPr>
        </p:nvSpPr>
        <p:spPr/>
        <p:txBody>
          <a:bodyPr/>
          <a:lstStyle/>
          <a:p>
            <a:pPr marL="0" indent="0">
              <a:buNone/>
            </a:pPr>
            <a:r>
              <a:rPr kumimoji="1" lang="ja-JP" altLang="en-US" dirty="0"/>
              <a:t>　</a:t>
            </a:r>
          </a:p>
        </p:txBody>
      </p:sp>
      <p:sp>
        <p:nvSpPr>
          <p:cNvPr id="4" name="角丸四角形 3"/>
          <p:cNvSpPr/>
          <p:nvPr/>
        </p:nvSpPr>
        <p:spPr>
          <a:xfrm>
            <a:off x="609600" y="2414674"/>
            <a:ext cx="1844057" cy="3762289"/>
          </a:xfrm>
          <a:prstGeom prst="roundRect">
            <a:avLst/>
          </a:prstGeom>
          <a:solidFill>
            <a:schemeClr val="accent5">
              <a:lumMod val="90000"/>
            </a:schemeClr>
          </a:solidFill>
          <a:ln>
            <a:solidFill>
              <a:schemeClr val="accent1">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選定構想時</a:t>
            </a:r>
            <a:endParaRPr kumimoji="1" lang="en-US" altLang="ja-JP" dirty="0">
              <a:solidFill>
                <a:schemeClr val="tx1"/>
              </a:solidFill>
            </a:endParaRPr>
          </a:p>
          <a:p>
            <a:pPr algn="ctr"/>
            <a:r>
              <a:rPr lang="ja-JP" altLang="en-US" dirty="0">
                <a:solidFill>
                  <a:schemeClr val="tx1"/>
                </a:solidFill>
              </a:rPr>
              <a:t>ユーザー要求</a:t>
            </a:r>
            <a:endParaRPr kumimoji="1" lang="ja-JP" altLang="en-US" dirty="0">
              <a:solidFill>
                <a:schemeClr val="tx1"/>
              </a:solidFill>
            </a:endParaRPr>
          </a:p>
        </p:txBody>
      </p:sp>
      <p:sp>
        <p:nvSpPr>
          <p:cNvPr id="5" name="角丸四角形 4"/>
          <p:cNvSpPr/>
          <p:nvPr/>
        </p:nvSpPr>
        <p:spPr>
          <a:xfrm>
            <a:off x="3719736" y="2414674"/>
            <a:ext cx="2336419" cy="2047817"/>
          </a:xfrm>
          <a:prstGeom prst="roundRect">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システム機能</a:t>
            </a:r>
            <a:endParaRPr kumimoji="1" lang="en-US" altLang="ja-JP" dirty="0"/>
          </a:p>
          <a:p>
            <a:pPr algn="ctr"/>
            <a:r>
              <a:rPr lang="ja-JP" altLang="en-US" dirty="0"/>
              <a:t>（機能仕様書）</a:t>
            </a:r>
            <a:endParaRPr kumimoji="1" lang="ja-JP" altLang="en-US" dirty="0"/>
          </a:p>
        </p:txBody>
      </p:sp>
      <p:sp>
        <p:nvSpPr>
          <p:cNvPr id="7" name="右矢印 6"/>
          <p:cNvSpPr/>
          <p:nvPr/>
        </p:nvSpPr>
        <p:spPr>
          <a:xfrm>
            <a:off x="2567608" y="4821462"/>
            <a:ext cx="1115053" cy="870596"/>
          </a:xfrm>
          <a:prstGeom prst="rightArrow">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rPr>
              <a:t>不可能</a:t>
            </a:r>
          </a:p>
        </p:txBody>
      </p:sp>
      <p:sp>
        <p:nvSpPr>
          <p:cNvPr id="8" name="角丸四角形 7"/>
          <p:cNvSpPr/>
          <p:nvPr/>
        </p:nvSpPr>
        <p:spPr>
          <a:xfrm>
            <a:off x="3719736" y="4529960"/>
            <a:ext cx="2336419" cy="971104"/>
          </a:xfrm>
          <a:prstGeom prst="roundRect">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システム機能を追加</a:t>
            </a:r>
            <a:endParaRPr kumimoji="1" lang="en-US" altLang="ja-JP" dirty="0"/>
          </a:p>
          <a:p>
            <a:pPr algn="ctr"/>
            <a:r>
              <a:rPr kumimoji="1" lang="ja-JP" altLang="en-US" dirty="0"/>
              <a:t>（カスタマイズ）</a:t>
            </a:r>
          </a:p>
        </p:txBody>
      </p:sp>
      <p:sp>
        <p:nvSpPr>
          <p:cNvPr id="9" name="角丸四角形 8"/>
          <p:cNvSpPr/>
          <p:nvPr/>
        </p:nvSpPr>
        <p:spPr>
          <a:xfrm>
            <a:off x="3719736" y="5568533"/>
            <a:ext cx="2350909" cy="60843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ユーザー要求削除</a:t>
            </a:r>
            <a:endParaRPr kumimoji="1" lang="en-US" altLang="ja-JP" dirty="0"/>
          </a:p>
        </p:txBody>
      </p:sp>
      <p:sp>
        <p:nvSpPr>
          <p:cNvPr id="10" name="角丸四角形 9"/>
          <p:cNvSpPr/>
          <p:nvPr/>
        </p:nvSpPr>
        <p:spPr>
          <a:xfrm>
            <a:off x="6866789" y="2362658"/>
            <a:ext cx="1801422" cy="3138406"/>
          </a:xfrm>
          <a:prstGeom prst="roundRect">
            <a:avLst/>
          </a:prstGeom>
          <a:solidFill>
            <a:schemeClr val="accent5">
              <a:lumMod val="90000"/>
            </a:schemeClr>
          </a:solidFill>
          <a:ln>
            <a:solidFill>
              <a:schemeClr val="accent1">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ユーザー要求</a:t>
            </a:r>
            <a:endParaRPr kumimoji="1" lang="ja-JP" altLang="en-US" dirty="0">
              <a:solidFill>
                <a:schemeClr val="tx1"/>
              </a:solidFill>
            </a:endParaRPr>
          </a:p>
        </p:txBody>
      </p:sp>
      <p:sp>
        <p:nvSpPr>
          <p:cNvPr id="11" name="角丸四角形 10"/>
          <p:cNvSpPr/>
          <p:nvPr/>
        </p:nvSpPr>
        <p:spPr>
          <a:xfrm>
            <a:off x="9798589" y="2362658"/>
            <a:ext cx="1990581" cy="3138406"/>
          </a:xfrm>
          <a:prstGeom prst="roundRect">
            <a:avLst/>
          </a:prstGeom>
          <a:solidFill>
            <a:srgbClr val="CC99FF"/>
          </a:solidFill>
          <a:ln>
            <a:solidFill>
              <a:srgbClr val="CC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システム機能</a:t>
            </a:r>
            <a:endParaRPr lang="en-US" altLang="ja-JP" dirty="0"/>
          </a:p>
          <a:p>
            <a:pPr algn="ctr"/>
            <a:r>
              <a:rPr kumimoji="1" lang="ja-JP" altLang="en-US" dirty="0"/>
              <a:t>（機能仕様書）</a:t>
            </a:r>
          </a:p>
        </p:txBody>
      </p:sp>
      <p:sp>
        <p:nvSpPr>
          <p:cNvPr id="12" name="右矢印 11"/>
          <p:cNvSpPr/>
          <p:nvPr/>
        </p:nvSpPr>
        <p:spPr>
          <a:xfrm>
            <a:off x="8782162" y="3272149"/>
            <a:ext cx="939999" cy="1319424"/>
          </a:xfrm>
          <a:prstGeom prst="rightArrow">
            <a:avLst>
              <a:gd name="adj1" fmla="val 50000"/>
              <a:gd name="adj2" fmla="val 36951"/>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rPr>
              <a:t>可能</a:t>
            </a:r>
            <a:endParaRPr kumimoji="1" lang="en-US" altLang="ja-JP" sz="1600" dirty="0">
              <a:solidFill>
                <a:schemeClr val="bg1"/>
              </a:solidFill>
            </a:endParaRPr>
          </a:p>
        </p:txBody>
      </p:sp>
      <p:sp>
        <p:nvSpPr>
          <p:cNvPr id="14" name="正方形/長方形 13"/>
          <p:cNvSpPr/>
          <p:nvPr/>
        </p:nvSpPr>
        <p:spPr>
          <a:xfrm>
            <a:off x="2351584" y="1777285"/>
            <a:ext cx="2350394" cy="463639"/>
          </a:xfrm>
          <a:prstGeom prst="rect">
            <a:avLst/>
          </a:prstGeom>
          <a:solidFill>
            <a:srgbClr val="0070C0"/>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選定（構想）時</a:t>
            </a:r>
          </a:p>
        </p:txBody>
      </p:sp>
      <p:sp>
        <p:nvSpPr>
          <p:cNvPr id="16" name="正方形/長方形 15"/>
          <p:cNvSpPr/>
          <p:nvPr/>
        </p:nvSpPr>
        <p:spPr>
          <a:xfrm>
            <a:off x="8157305" y="1735386"/>
            <a:ext cx="2350394" cy="463639"/>
          </a:xfrm>
          <a:prstGeom prst="rect">
            <a:avLst/>
          </a:prstGeom>
          <a:solidFill>
            <a:srgbClr val="0070C0"/>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構築時</a:t>
            </a:r>
          </a:p>
        </p:txBody>
      </p:sp>
      <p:sp>
        <p:nvSpPr>
          <p:cNvPr id="17" name="テキスト ボックス 16"/>
          <p:cNvSpPr txBox="1"/>
          <p:nvPr/>
        </p:nvSpPr>
        <p:spPr>
          <a:xfrm>
            <a:off x="7011108" y="5927857"/>
            <a:ext cx="5087162" cy="646331"/>
          </a:xfrm>
          <a:prstGeom prst="rect">
            <a:avLst/>
          </a:prstGeom>
          <a:noFill/>
        </p:spPr>
        <p:txBody>
          <a:bodyPr wrap="square" rtlCol="0">
            <a:spAutoFit/>
          </a:bodyPr>
          <a:lstStyle/>
          <a:p>
            <a:r>
              <a:rPr kumimoji="1" lang="en-US" altLang="ja-JP" dirty="0"/>
              <a:t>※</a:t>
            </a:r>
            <a:r>
              <a:rPr kumimoji="1" lang="ja-JP" altLang="en-US" dirty="0"/>
              <a:t>カスタマイズは、</a:t>
            </a:r>
            <a:r>
              <a:rPr kumimoji="1" lang="en-US" altLang="ja-JP" dirty="0"/>
              <a:t>CSV</a:t>
            </a:r>
            <a:r>
              <a:rPr kumimoji="1" lang="ja-JP" altLang="en-US" dirty="0"/>
              <a:t>対応の負荷と追加費用が発生するため、行わないことが望まれる</a:t>
            </a:r>
          </a:p>
        </p:txBody>
      </p:sp>
      <p:sp>
        <p:nvSpPr>
          <p:cNvPr id="19" name="スライド番号プレースホルダー 18"/>
          <p:cNvSpPr>
            <a:spLocks noGrp="1"/>
          </p:cNvSpPr>
          <p:nvPr>
            <p:ph type="sldNum" sz="quarter" idx="10"/>
          </p:nvPr>
        </p:nvSpPr>
        <p:spPr>
          <a:xfrm>
            <a:off x="10992544" y="6337300"/>
            <a:ext cx="1166283" cy="476250"/>
          </a:xfrm>
        </p:spPr>
        <p:txBody>
          <a:bodyPr/>
          <a:lstStyle/>
          <a:p>
            <a:pPr>
              <a:defRPr/>
            </a:pPr>
            <a:fld id="{0F70095C-F9B4-4C04-ABE4-849D581B05DE}" type="slidenum">
              <a:rPr lang="en-US" altLang="ja-JP" smtClean="0"/>
              <a:pPr>
                <a:defRPr/>
              </a:pPr>
              <a:t>27</a:t>
            </a:fld>
            <a:endParaRPr lang="en-US" altLang="ja-JP"/>
          </a:p>
        </p:txBody>
      </p:sp>
      <p:sp>
        <p:nvSpPr>
          <p:cNvPr id="20" name="コンテンツ プレースホルダー 2">
            <a:extLst>
              <a:ext uri="{FF2B5EF4-FFF2-40B4-BE49-F238E27FC236}">
                <a16:creationId xmlns:a16="http://schemas.microsoft.com/office/drawing/2014/main" id="{9720DB2D-881F-E28D-9C60-6101177B469C}"/>
              </a:ext>
            </a:extLst>
          </p:cNvPr>
          <p:cNvSpPr txBox="1">
            <a:spLocks/>
          </p:cNvSpPr>
          <p:nvPr/>
        </p:nvSpPr>
        <p:spPr bwMode="auto">
          <a:xfrm>
            <a:off x="434070" y="1188300"/>
            <a:ext cx="11323860" cy="5415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r>
              <a:rPr lang="en-US" altLang="ja-JP" dirty="0"/>
              <a:t>URS</a:t>
            </a:r>
            <a:r>
              <a:rPr lang="ja-JP" altLang="en-US" dirty="0"/>
              <a:t>の対応</a:t>
            </a:r>
            <a:endParaRPr lang="ja-JP" altLang="en-US" kern="0" dirty="0"/>
          </a:p>
        </p:txBody>
      </p:sp>
      <p:sp>
        <p:nvSpPr>
          <p:cNvPr id="24" name="タイトル 1">
            <a:extLst>
              <a:ext uri="{FF2B5EF4-FFF2-40B4-BE49-F238E27FC236}">
                <a16:creationId xmlns:a16="http://schemas.microsoft.com/office/drawing/2014/main" id="{65405AA4-AFE2-0C23-B030-1E551FCB2110}"/>
              </a:ext>
            </a:extLst>
          </p:cNvPr>
          <p:cNvSpPr>
            <a:spLocks noGrp="1"/>
          </p:cNvSpPr>
          <p:nvPr>
            <p:ph type="title"/>
          </p:nvPr>
        </p:nvSpPr>
        <p:spPr>
          <a:xfrm>
            <a:off x="609600" y="188913"/>
            <a:ext cx="10972800" cy="792162"/>
          </a:xfrm>
        </p:spPr>
        <p:txBody>
          <a:bodyPr/>
          <a:lstStyle/>
          <a:p>
            <a:r>
              <a:rPr lang="ja-JP" altLang="en-US" dirty="0"/>
              <a:t>（</a:t>
            </a:r>
            <a:r>
              <a:rPr lang="en-US" altLang="ja-JP" dirty="0"/>
              <a:t>2</a:t>
            </a:r>
            <a:r>
              <a:rPr lang="ja-JP" altLang="en-US" dirty="0"/>
              <a:t>）計画策定段階　</a:t>
            </a:r>
            <a:r>
              <a:rPr lang="en-US" altLang="ja-JP" dirty="0"/>
              <a:t>2/3</a:t>
            </a:r>
            <a:endParaRPr kumimoji="1" lang="ja-JP" altLang="en-US" dirty="0"/>
          </a:p>
        </p:txBody>
      </p:sp>
      <p:sp>
        <p:nvSpPr>
          <p:cNvPr id="21" name="右矢印 11">
            <a:extLst>
              <a:ext uri="{FF2B5EF4-FFF2-40B4-BE49-F238E27FC236}">
                <a16:creationId xmlns:a16="http://schemas.microsoft.com/office/drawing/2014/main" id="{B0C82744-6E1F-EDF8-DFB3-108FA02A0162}"/>
              </a:ext>
            </a:extLst>
          </p:cNvPr>
          <p:cNvSpPr/>
          <p:nvPr/>
        </p:nvSpPr>
        <p:spPr>
          <a:xfrm>
            <a:off x="2567608" y="2778870"/>
            <a:ext cx="1059087" cy="1319424"/>
          </a:xfrm>
          <a:prstGeom prst="rightArrow">
            <a:avLst>
              <a:gd name="adj1" fmla="val 50000"/>
              <a:gd name="adj2" fmla="val 36951"/>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bg1"/>
                </a:solidFill>
              </a:rPr>
              <a:t>可能</a:t>
            </a:r>
            <a:endParaRPr kumimoji="1" lang="en-US" altLang="ja-JP" sz="1600" dirty="0">
              <a:solidFill>
                <a:schemeClr val="bg1"/>
              </a:solidFill>
            </a:endParaRPr>
          </a:p>
        </p:txBody>
      </p:sp>
    </p:spTree>
    <p:extLst>
      <p:ext uri="{BB962C8B-B14F-4D97-AF65-F5344CB8AC3E}">
        <p14:creationId xmlns:p14="http://schemas.microsoft.com/office/powerpoint/2010/main" val="20794829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2</a:t>
            </a:r>
            <a:r>
              <a:rPr lang="ja-JP" altLang="en-US" dirty="0"/>
              <a:t>）計画策定段階　</a:t>
            </a:r>
            <a:r>
              <a:rPr lang="en-US" altLang="ja-JP" dirty="0"/>
              <a:t>3/3</a:t>
            </a:r>
            <a:endParaRPr kumimoji="1" lang="ja-JP" altLang="en-US" dirty="0"/>
          </a:p>
        </p:txBody>
      </p:sp>
      <p:sp>
        <p:nvSpPr>
          <p:cNvPr id="3" name="コンテンツ プレースホルダー 2"/>
          <p:cNvSpPr>
            <a:spLocks noGrp="1"/>
          </p:cNvSpPr>
          <p:nvPr>
            <p:ph idx="1"/>
          </p:nvPr>
        </p:nvSpPr>
        <p:spPr>
          <a:xfrm>
            <a:off x="609600" y="1268413"/>
            <a:ext cx="11103024" cy="5256212"/>
          </a:xfrm>
        </p:spPr>
        <p:txBody>
          <a:bodyPr/>
          <a:lstStyle/>
          <a:p>
            <a:r>
              <a:rPr kumimoji="1" lang="en-US" altLang="ja-JP" dirty="0"/>
              <a:t>URS</a:t>
            </a:r>
            <a:r>
              <a:rPr kumimoji="1" lang="ja-JP" altLang="en-US" dirty="0"/>
              <a:t>作成ケース</a:t>
            </a:r>
            <a:endParaRPr lang="en-US" altLang="ja-JP" dirty="0"/>
          </a:p>
          <a:p>
            <a:pPr lvl="1"/>
            <a:r>
              <a:rPr lang="ja-JP" altLang="en-US" dirty="0"/>
              <a:t>依頼者が</a:t>
            </a:r>
            <a:r>
              <a:rPr lang="en-US" altLang="ja-JP" dirty="0"/>
              <a:t>URS</a:t>
            </a:r>
            <a:r>
              <a:rPr lang="ja-JP" altLang="en-US" dirty="0"/>
              <a:t>を持っているケース</a:t>
            </a:r>
            <a:endParaRPr lang="en-US" altLang="ja-JP" dirty="0"/>
          </a:p>
          <a:p>
            <a:pPr lvl="2"/>
            <a:r>
              <a:rPr lang="ja-JP" altLang="en-US" dirty="0"/>
              <a:t>以前同じ種類のシステムを利用</a:t>
            </a:r>
            <a:endParaRPr lang="en-US" altLang="ja-JP" dirty="0"/>
          </a:p>
          <a:p>
            <a:pPr lvl="2"/>
            <a:r>
              <a:rPr lang="ja-JP" altLang="en-US" dirty="0"/>
              <a:t>利用するシステムを理解している</a:t>
            </a:r>
            <a:endParaRPr lang="en-US" altLang="ja-JP" dirty="0"/>
          </a:p>
          <a:p>
            <a:pPr lvl="2"/>
            <a:endParaRPr lang="en-US" altLang="ja-JP" dirty="0"/>
          </a:p>
          <a:p>
            <a:pPr lvl="1"/>
            <a:r>
              <a:rPr kumimoji="1" lang="ja-JP" altLang="en-US" dirty="0"/>
              <a:t>依頼者が漠然とシステムを利用したいため</a:t>
            </a:r>
            <a:r>
              <a:rPr kumimoji="1" lang="en-US" altLang="ja-JP" dirty="0"/>
              <a:t>URS</a:t>
            </a:r>
            <a:r>
              <a:rPr kumimoji="1" lang="ja-JP" altLang="en-US" dirty="0"/>
              <a:t>がないケース</a:t>
            </a:r>
            <a:endParaRPr lang="en-US" altLang="ja-JP" strike="sngStrike" dirty="0"/>
          </a:p>
          <a:p>
            <a:pPr lvl="2"/>
            <a:r>
              <a:rPr lang="ja-JP" altLang="en-US" dirty="0"/>
              <a:t>システム機能を分析し、ベンダー</a:t>
            </a:r>
            <a:r>
              <a:rPr lang="en-US" altLang="ja-JP" dirty="0"/>
              <a:t>/</a:t>
            </a:r>
            <a:r>
              <a:rPr lang="ja-JP" altLang="en-US" dirty="0"/>
              <a:t>依頼者が協議のうえ依頼者が必要な要求（</a:t>
            </a:r>
            <a:r>
              <a:rPr lang="en-US" altLang="ja-JP" dirty="0"/>
              <a:t>URS)</a:t>
            </a:r>
            <a:r>
              <a:rPr lang="ja-JP" altLang="en-US" dirty="0"/>
              <a:t>を決めていく</a:t>
            </a:r>
            <a:endParaRPr lang="en-US" altLang="ja-JP" dirty="0"/>
          </a:p>
          <a:p>
            <a:pPr lvl="2"/>
            <a:endParaRPr lang="en-US" altLang="ja-JP" dirty="0"/>
          </a:p>
          <a:p>
            <a:pPr lvl="1"/>
            <a:r>
              <a:rPr kumimoji="1" lang="en-US" altLang="ja-JP" dirty="0"/>
              <a:t>CRO</a:t>
            </a:r>
            <a:r>
              <a:rPr kumimoji="1" lang="ja-JP" altLang="en-US" dirty="0"/>
              <a:t>がシステムユーザーで</a:t>
            </a:r>
            <a:r>
              <a:rPr lang="en-US" altLang="ja-JP" dirty="0"/>
              <a:t>CSV</a:t>
            </a:r>
            <a:r>
              <a:rPr lang="ja-JP" altLang="en-US" dirty="0"/>
              <a:t>文書を持っているケース</a:t>
            </a:r>
            <a:endParaRPr lang="en-US" altLang="ja-JP" dirty="0"/>
          </a:p>
          <a:p>
            <a:pPr lvl="2"/>
            <a:r>
              <a:rPr kumimoji="1" lang="en-US" altLang="ja-JP" dirty="0"/>
              <a:t>CRO</a:t>
            </a:r>
            <a:r>
              <a:rPr kumimoji="1" lang="ja-JP" altLang="en-US" dirty="0"/>
              <a:t>の</a:t>
            </a:r>
            <a:r>
              <a:rPr kumimoji="1" lang="en-US" altLang="ja-JP" dirty="0"/>
              <a:t>URS</a:t>
            </a:r>
            <a:r>
              <a:rPr kumimoji="1" lang="ja-JP" altLang="en-US" dirty="0"/>
              <a:t>を利用</a:t>
            </a:r>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28</a:t>
            </a:fld>
            <a:endParaRPr lang="en-US" altLang="ja-JP"/>
          </a:p>
        </p:txBody>
      </p:sp>
    </p:spTree>
    <p:extLst>
      <p:ext uri="{BB962C8B-B14F-4D97-AF65-F5344CB8AC3E}">
        <p14:creationId xmlns:p14="http://schemas.microsoft.com/office/powerpoint/2010/main" val="598366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3</a:t>
            </a:r>
            <a:r>
              <a:rPr lang="ja-JP" altLang="en-US" dirty="0"/>
              <a:t>）仕様検討段階</a:t>
            </a: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29</a:t>
            </a:fld>
            <a:endParaRPr lang="en-US" altLang="ja-JP"/>
          </a:p>
        </p:txBody>
      </p:sp>
      <p:sp>
        <p:nvSpPr>
          <p:cNvPr id="8" name="コンテンツ プレースホルダー 7">
            <a:extLst>
              <a:ext uri="{FF2B5EF4-FFF2-40B4-BE49-F238E27FC236}">
                <a16:creationId xmlns:a16="http://schemas.microsoft.com/office/drawing/2014/main" id="{3108299A-B78D-2325-FD7B-A367138B8C08}"/>
              </a:ext>
            </a:extLst>
          </p:cNvPr>
          <p:cNvSpPr>
            <a:spLocks noGrp="1"/>
          </p:cNvSpPr>
          <p:nvPr>
            <p:ph idx="1"/>
          </p:nvPr>
        </p:nvSpPr>
        <p:spPr>
          <a:xfrm>
            <a:off x="609600" y="1196752"/>
            <a:ext cx="10972800" cy="5400600"/>
          </a:xfrm>
        </p:spPr>
        <p:txBody>
          <a:bodyPr/>
          <a:lstStyle/>
          <a:p>
            <a:r>
              <a:rPr lang="ja-JP" altLang="en-US" dirty="0"/>
              <a:t>機能仕様書</a:t>
            </a:r>
            <a:endParaRPr lang="en-US" altLang="ja-JP" dirty="0"/>
          </a:p>
          <a:p>
            <a:pPr lvl="1"/>
            <a:r>
              <a:rPr lang="ja-JP" altLang="en-US" kern="0" dirty="0"/>
              <a:t>システムの機能についての仕様書</a:t>
            </a:r>
          </a:p>
          <a:p>
            <a:pPr lvl="2"/>
            <a:r>
              <a:rPr lang="ja-JP" altLang="en-US" dirty="0"/>
              <a:t>コンピュータ化システムの機能を記載したもの（ユーザーの要求に対応する機能がすべて存在する必要がある）</a:t>
            </a:r>
            <a:endParaRPr lang="en-US" altLang="ja-JP" dirty="0"/>
          </a:p>
          <a:p>
            <a:pPr lvl="2"/>
            <a:endParaRPr lang="en-US" altLang="ja-JP" kern="0" dirty="0"/>
          </a:p>
          <a:p>
            <a:r>
              <a:rPr lang="ja-JP" altLang="en-US" kern="0" dirty="0"/>
              <a:t>構成設定仕様書</a:t>
            </a:r>
            <a:endParaRPr lang="en-US" altLang="ja-JP" kern="0" dirty="0"/>
          </a:p>
          <a:p>
            <a:pPr lvl="1"/>
            <a:r>
              <a:rPr lang="ja-JP" altLang="en-US" kern="0" dirty="0"/>
              <a:t>システムへの設定内容を記載した文書</a:t>
            </a:r>
          </a:p>
          <a:p>
            <a:pPr lvl="2"/>
            <a:r>
              <a:rPr lang="ja-JP" altLang="en-US" kern="0" dirty="0"/>
              <a:t>必要とする機能に設定するためのハードウェアやソフトウェアに関する詳細な構成の仕様等を記載するもの</a:t>
            </a:r>
            <a:endParaRPr lang="en-US" altLang="ja-JP" kern="0" dirty="0"/>
          </a:p>
          <a:p>
            <a:pPr lvl="2"/>
            <a:r>
              <a:rPr lang="ja-JP" altLang="en-US" kern="0" dirty="0"/>
              <a:t>構成設定内容は、製薬企業により異なるため、ひな形がベンダーにあり、ベンダーと製薬企業が協議して記載されるケースが多い</a:t>
            </a:r>
            <a:endParaRPr lang="en-US" altLang="ja-JP" kern="0" dirty="0"/>
          </a:p>
        </p:txBody>
      </p:sp>
    </p:spTree>
    <p:extLst>
      <p:ext uri="{BB962C8B-B14F-4D97-AF65-F5344CB8AC3E}">
        <p14:creationId xmlns:p14="http://schemas.microsoft.com/office/powerpoint/2010/main" val="3287579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7">
            <a:extLst>
              <a:ext uri="{FF2B5EF4-FFF2-40B4-BE49-F238E27FC236}">
                <a16:creationId xmlns:a16="http://schemas.microsoft.com/office/drawing/2014/main" id="{7010085E-603B-41FA-B76D-4494C63969C7}"/>
              </a:ext>
            </a:extLst>
          </p:cNvPr>
          <p:cNvSpPr>
            <a:spLocks noGrp="1"/>
          </p:cNvSpPr>
          <p:nvPr>
            <p:ph type="sldNum" sz="quarter" idx="10"/>
          </p:nvPr>
        </p:nvSpPr>
        <p:spPr/>
        <p:txBody>
          <a:bodyPr/>
          <a:lstStyle/>
          <a:p>
            <a:pPr>
              <a:defRPr/>
            </a:pPr>
            <a:fld id="{0F70095C-F9B4-4C04-ABE4-849D581B05DE}" type="slidenum">
              <a:rPr lang="en-US" altLang="ja-JP" smtClean="0"/>
              <a:pPr>
                <a:defRPr/>
              </a:pPr>
              <a:t>3</a:t>
            </a:fld>
            <a:endParaRPr lang="en-US" altLang="ja-JP"/>
          </a:p>
        </p:txBody>
      </p:sp>
      <p:sp>
        <p:nvSpPr>
          <p:cNvPr id="9" name="タイトル 1">
            <a:extLst>
              <a:ext uri="{FF2B5EF4-FFF2-40B4-BE49-F238E27FC236}">
                <a16:creationId xmlns:a16="http://schemas.microsoft.com/office/drawing/2014/main" id="{775DBFA6-5443-4DC9-A3A8-4821176B871B}"/>
              </a:ext>
            </a:extLst>
          </p:cNvPr>
          <p:cNvSpPr txBox="1">
            <a:spLocks/>
          </p:cNvSpPr>
          <p:nvPr/>
        </p:nvSpPr>
        <p:spPr bwMode="auto">
          <a:xfrm>
            <a:off x="609600" y="260648"/>
            <a:ext cx="10972800" cy="792162"/>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2pPr>
            <a:lvl3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3pPr>
            <a:lvl4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4pPr>
            <a:lvl5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5pPr>
            <a:lvl6pPr marL="4572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6pPr>
            <a:lvl7pPr marL="9144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7pPr>
            <a:lvl8pPr marL="13716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8pPr>
            <a:lvl9pPr marL="18288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9pPr>
          </a:lstStyle>
          <a:p>
            <a:r>
              <a:rPr lang="ja-JP" altLang="en-US" kern="0" dirty="0">
                <a:latin typeface="ＭＳ Ｐゴシック" panose="020B0600070205080204" pitchFamily="50" charset="-128"/>
                <a:ea typeface="ＭＳ Ｐゴシック" panose="020B0600070205080204" pitchFamily="50" charset="-128"/>
              </a:rPr>
              <a:t>免責事項</a:t>
            </a:r>
          </a:p>
        </p:txBody>
      </p:sp>
      <p:sp>
        <p:nvSpPr>
          <p:cNvPr id="10" name="コンテンツ プレースホルダー 3">
            <a:extLst>
              <a:ext uri="{FF2B5EF4-FFF2-40B4-BE49-F238E27FC236}">
                <a16:creationId xmlns:a16="http://schemas.microsoft.com/office/drawing/2014/main" id="{D705FF45-FBED-42FD-B3F7-AE8558EEDF36}"/>
              </a:ext>
            </a:extLst>
          </p:cNvPr>
          <p:cNvSpPr txBox="1">
            <a:spLocks/>
          </p:cNvSpPr>
          <p:nvPr/>
        </p:nvSpPr>
        <p:spPr>
          <a:xfrm>
            <a:off x="562476" y="1170935"/>
            <a:ext cx="10470318" cy="14659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50000"/>
              </a:lnSpc>
              <a:spcAft>
                <a:spcPts val="500"/>
              </a:spcAft>
              <a:buNone/>
              <a:defRPr/>
            </a:pPr>
            <a:r>
              <a:rPr lang="ja-JP" altLang="en-US" sz="2000" b="1" dirty="0">
                <a:solidFill>
                  <a:sysClr val="windowText" lastClr="000000"/>
                </a:solidFill>
                <a:latin typeface="ＭＳ Ｐゴシック" panose="020B0600070205080204" pitchFamily="50" charset="-128"/>
                <a:ea typeface="ＭＳ Ｐゴシック" panose="020B0600070205080204" pitchFamily="50" charset="-128"/>
              </a:rPr>
              <a:t>本資料の記載内容は，現時点の情報に基づき記載している。 将来の動向により，状況が変わることを留意すること。本資材を利用した結果生じた損害について，日本製薬工業協会は一切責任を負わない。</a:t>
            </a:r>
          </a:p>
          <a:p>
            <a:pPr marL="0" marR="0" lvl="0" indent="0" algn="l" defTabSz="914400" rtl="0" eaLnBrk="1" fontAlgn="auto" latinLnBrk="0" hangingPunct="1">
              <a:lnSpc>
                <a:spcPct val="150000"/>
              </a:lnSpc>
              <a:spcBef>
                <a:spcPts val="1000"/>
              </a:spcBef>
              <a:spcAft>
                <a:spcPts val="500"/>
              </a:spcAft>
              <a:buClrTx/>
              <a:buSzTx/>
              <a:buNone/>
              <a:tabLst/>
              <a:defRPr/>
            </a:pPr>
            <a:endParaRPr kumimoji="1" lang="en-US" altLang="ja-JP" sz="20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a:p>
            <a:pPr marL="0" lvl="0" indent="0" fontAlgn="auto">
              <a:lnSpc>
                <a:spcPct val="150000"/>
              </a:lnSpc>
              <a:spcAft>
                <a:spcPts val="500"/>
              </a:spcAft>
              <a:buNone/>
              <a:defRPr/>
            </a:pPr>
            <a:endParaRPr lang="en-US" altLang="ja-JP" sz="2000" dirty="0">
              <a:solidFill>
                <a:sysClr val="windowText" lastClr="000000"/>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150000"/>
              </a:lnSpc>
              <a:spcBef>
                <a:spcPts val="1000"/>
              </a:spcBef>
              <a:spcAft>
                <a:spcPts val="500"/>
              </a:spcAft>
              <a:buClrTx/>
              <a:buSzTx/>
              <a:buNone/>
              <a:tabLst/>
              <a:defRPr/>
            </a:pPr>
            <a:endParaRPr kumimoji="1" lang="en-US" altLang="ja-JP" sz="20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p:txBody>
      </p:sp>
      <p:sp>
        <p:nvSpPr>
          <p:cNvPr id="5" name="タイトル 1">
            <a:extLst>
              <a:ext uri="{FF2B5EF4-FFF2-40B4-BE49-F238E27FC236}">
                <a16:creationId xmlns:a16="http://schemas.microsoft.com/office/drawing/2014/main" id="{75964C30-9AC5-477E-96F0-FB3B037018B2}"/>
              </a:ext>
            </a:extLst>
          </p:cNvPr>
          <p:cNvSpPr>
            <a:spLocks noGrp="1"/>
          </p:cNvSpPr>
          <p:nvPr>
            <p:ph type="title"/>
          </p:nvPr>
        </p:nvSpPr>
        <p:spPr>
          <a:xfrm>
            <a:off x="595808" y="2708920"/>
            <a:ext cx="10972800" cy="792162"/>
          </a:xfrm>
        </p:spPr>
        <p:txBody>
          <a:bodyPr/>
          <a:lstStyle/>
          <a:p>
            <a:r>
              <a:rPr lang="ja-JP" altLang="en-US" dirty="0">
                <a:latin typeface="ＭＳ Ｐゴシック" panose="020B0600070205080204" pitchFamily="50" charset="-128"/>
                <a:ea typeface="ＭＳ Ｐゴシック" panose="020B0600070205080204" pitchFamily="50" charset="-128"/>
              </a:rPr>
              <a:t>利用にあたって</a:t>
            </a:r>
            <a:endParaRPr kumimoji="1" lang="ja-JP" altLang="en-US" dirty="0">
              <a:latin typeface="ＭＳ Ｐゴシック" panose="020B0600070205080204" pitchFamily="50" charset="-128"/>
              <a:ea typeface="ＭＳ Ｐゴシック" panose="020B0600070205080204" pitchFamily="50" charset="-128"/>
            </a:endParaRPr>
          </a:p>
        </p:txBody>
      </p:sp>
      <p:grpSp>
        <p:nvGrpSpPr>
          <p:cNvPr id="6" name="グループ化 5">
            <a:extLst>
              <a:ext uri="{FF2B5EF4-FFF2-40B4-BE49-F238E27FC236}">
                <a16:creationId xmlns:a16="http://schemas.microsoft.com/office/drawing/2014/main" id="{10C747AF-AB14-41C8-B9B4-186673569CC3}"/>
              </a:ext>
            </a:extLst>
          </p:cNvPr>
          <p:cNvGrpSpPr/>
          <p:nvPr/>
        </p:nvGrpSpPr>
        <p:grpSpPr>
          <a:xfrm>
            <a:off x="335360" y="2708920"/>
            <a:ext cx="10179051" cy="867395"/>
            <a:chOff x="334434" y="3212976"/>
            <a:chExt cx="10179051" cy="867395"/>
          </a:xfrm>
        </p:grpSpPr>
        <p:sp>
          <p:nvSpPr>
            <p:cNvPr id="7" name="Line 5">
              <a:extLst>
                <a:ext uri="{FF2B5EF4-FFF2-40B4-BE49-F238E27FC236}">
                  <a16:creationId xmlns:a16="http://schemas.microsoft.com/office/drawing/2014/main" id="{583880DE-FA48-42BD-92FE-F003A33FFF60}"/>
                </a:ext>
              </a:extLst>
            </p:cNvPr>
            <p:cNvSpPr>
              <a:spLocks noChangeShapeType="1"/>
            </p:cNvSpPr>
            <p:nvPr/>
          </p:nvSpPr>
          <p:spPr bwMode="auto">
            <a:xfrm flipH="1">
              <a:off x="334434" y="4007346"/>
              <a:ext cx="10081684" cy="0"/>
            </a:xfrm>
            <a:prstGeom prst="line">
              <a:avLst/>
            </a:prstGeom>
            <a:noFill/>
            <a:ln w="57150">
              <a:solidFill>
                <a:srgbClr val="3366FF"/>
              </a:solidFill>
              <a:round/>
              <a:headEnd/>
              <a:tailEnd/>
            </a:ln>
            <a:effectLst/>
          </p:spPr>
          <p:txBody>
            <a:bodyPr/>
            <a:lstStyle/>
            <a:p>
              <a:pPr>
                <a:defRPr/>
              </a:pPr>
              <a:endParaRPr lang="ja-JP" altLang="en-US"/>
            </a:p>
          </p:txBody>
        </p:sp>
        <p:sp>
          <p:nvSpPr>
            <p:cNvPr id="11" name="Rectangle 6">
              <a:extLst>
                <a:ext uri="{FF2B5EF4-FFF2-40B4-BE49-F238E27FC236}">
                  <a16:creationId xmlns:a16="http://schemas.microsoft.com/office/drawing/2014/main" id="{BD6D6D31-E299-4DEC-A16F-13A4FD7D61A9}"/>
                </a:ext>
              </a:extLst>
            </p:cNvPr>
            <p:cNvSpPr>
              <a:spLocks noChangeArrowheads="1"/>
            </p:cNvSpPr>
            <p:nvPr/>
          </p:nvSpPr>
          <p:spPr bwMode="auto">
            <a:xfrm>
              <a:off x="334434" y="3212976"/>
              <a:ext cx="192617" cy="647700"/>
            </a:xfrm>
            <a:prstGeom prst="rect">
              <a:avLst/>
            </a:prstGeom>
            <a:solidFill>
              <a:srgbClr val="3366FF"/>
            </a:solidFill>
            <a:ln w="9525">
              <a:solidFill>
                <a:srgbClr val="3366FF"/>
              </a:solidFill>
              <a:miter lim="800000"/>
              <a:headEnd/>
              <a:tailEnd/>
            </a:ln>
            <a:effec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en-US"/>
            </a:p>
          </p:txBody>
        </p:sp>
        <p:sp>
          <p:nvSpPr>
            <p:cNvPr id="12" name="Line 7">
              <a:extLst>
                <a:ext uri="{FF2B5EF4-FFF2-40B4-BE49-F238E27FC236}">
                  <a16:creationId xmlns:a16="http://schemas.microsoft.com/office/drawing/2014/main" id="{983E093F-5156-4688-A06D-039380D84427}"/>
                </a:ext>
              </a:extLst>
            </p:cNvPr>
            <p:cNvSpPr>
              <a:spLocks noChangeShapeType="1"/>
            </p:cNvSpPr>
            <p:nvPr/>
          </p:nvSpPr>
          <p:spPr bwMode="auto">
            <a:xfrm flipH="1">
              <a:off x="431801" y="4080371"/>
              <a:ext cx="10081684" cy="0"/>
            </a:xfrm>
            <a:prstGeom prst="line">
              <a:avLst/>
            </a:prstGeom>
            <a:noFill/>
            <a:ln w="76200">
              <a:solidFill>
                <a:srgbClr val="CCECFF"/>
              </a:solidFill>
              <a:round/>
              <a:headEnd/>
              <a:tailEnd/>
            </a:ln>
            <a:effectLst/>
          </p:spPr>
          <p:txBody>
            <a:bodyPr/>
            <a:lstStyle/>
            <a:p>
              <a:pPr>
                <a:defRPr/>
              </a:pPr>
              <a:endParaRPr lang="ja-JP" altLang="en-US"/>
            </a:p>
          </p:txBody>
        </p:sp>
      </p:grpSp>
      <p:sp>
        <p:nvSpPr>
          <p:cNvPr id="14" name="コンテンツ プレースホルダー 3">
            <a:extLst>
              <a:ext uri="{FF2B5EF4-FFF2-40B4-BE49-F238E27FC236}">
                <a16:creationId xmlns:a16="http://schemas.microsoft.com/office/drawing/2014/main" id="{D705FF45-FBED-42FD-B3F7-AE8558EEDF36}"/>
              </a:ext>
            </a:extLst>
          </p:cNvPr>
          <p:cNvSpPr txBox="1">
            <a:spLocks/>
          </p:cNvSpPr>
          <p:nvPr/>
        </p:nvSpPr>
        <p:spPr>
          <a:xfrm>
            <a:off x="538461" y="3778413"/>
            <a:ext cx="10470318" cy="146597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50000"/>
              </a:lnSpc>
              <a:spcAft>
                <a:spcPts val="500"/>
              </a:spcAft>
              <a:buNone/>
              <a:defRPr/>
            </a:pPr>
            <a:r>
              <a:rPr lang="ja-JP" altLang="en-US" sz="2000" b="1" dirty="0">
                <a:solidFill>
                  <a:sysClr val="windowText" lastClr="000000"/>
                </a:solidFill>
                <a:latin typeface="ＭＳ Ｐゴシック" panose="020B0600070205080204" pitchFamily="50" charset="-128"/>
                <a:ea typeface="ＭＳ Ｐゴシック" panose="020B0600070205080204" pitchFamily="50" charset="-128"/>
              </a:rPr>
              <a:t>本資材のパワーポイントファイルは、利用するコンピュータ化システムの種類や各社の手順により対応が異なることがあるため、必要に応じて修正してご利用ください。また、修正の妥当性は各社で判断してください。</a:t>
            </a:r>
            <a:endParaRPr lang="en-US" altLang="ja-JP" sz="2000" b="1" dirty="0">
              <a:solidFill>
                <a:sysClr val="windowText" lastClr="000000"/>
              </a:solidFill>
              <a:latin typeface="ＭＳ Ｐゴシック" panose="020B0600070205080204" pitchFamily="50" charset="-128"/>
              <a:ea typeface="ＭＳ Ｐゴシック" panose="020B0600070205080204" pitchFamily="50" charset="-128"/>
            </a:endParaRPr>
          </a:p>
          <a:p>
            <a:pPr marL="0" marR="0" lvl="0" indent="0" algn="l" defTabSz="914400" rtl="0" eaLnBrk="1" fontAlgn="auto" latinLnBrk="0" hangingPunct="1">
              <a:lnSpc>
                <a:spcPct val="150000"/>
              </a:lnSpc>
              <a:spcBef>
                <a:spcPts val="1000"/>
              </a:spcBef>
              <a:spcAft>
                <a:spcPts val="500"/>
              </a:spcAft>
              <a:buClrTx/>
              <a:buSzTx/>
              <a:buNone/>
              <a:tabLst/>
              <a:defRPr/>
            </a:pPr>
            <a:endParaRPr kumimoji="1" lang="en-US" altLang="ja-JP" sz="2000" b="0" i="0" u="none" strike="noStrike" kern="1200" cap="none" spc="0" normalizeH="0" baseline="0" noProof="0" dirty="0">
              <a:ln>
                <a:noFill/>
              </a:ln>
              <a:solidFill>
                <a:sysClr val="windowText" lastClr="000000"/>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485672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4</a:t>
            </a:r>
            <a:r>
              <a:rPr lang="ja-JP" altLang="en-US" dirty="0"/>
              <a:t>）テスト</a:t>
            </a:r>
            <a:endParaRPr kumimoji="1" lang="ja-JP" altLang="en-US" dirty="0"/>
          </a:p>
        </p:txBody>
      </p:sp>
      <p:sp>
        <p:nvSpPr>
          <p:cNvPr id="3" name="コンテンツ プレースホルダー 2"/>
          <p:cNvSpPr>
            <a:spLocks noGrp="1"/>
          </p:cNvSpPr>
          <p:nvPr>
            <p:ph idx="1"/>
          </p:nvPr>
        </p:nvSpPr>
        <p:spPr>
          <a:xfrm>
            <a:off x="767408" y="2132162"/>
            <a:ext cx="10972800" cy="5256212"/>
          </a:xfrm>
        </p:spPr>
        <p:txBody>
          <a:bodyPr>
            <a:normAutofit/>
          </a:bodyPr>
          <a:lstStyle/>
          <a:p>
            <a:pPr marL="0" indent="0">
              <a:buNone/>
            </a:pPr>
            <a:endParaRPr lang="en-US" altLang="ja-JP" dirty="0"/>
          </a:p>
          <a:p>
            <a:pPr marL="0" indent="0">
              <a:buNone/>
            </a:pPr>
            <a:endParaRPr lang="en-US" altLang="ja-JP" dirty="0"/>
          </a:p>
          <a:p>
            <a:pPr marL="0" indent="0">
              <a:buNone/>
            </a:pP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30</a:t>
            </a:fld>
            <a:endParaRPr lang="en-US" altLang="ja-JP"/>
          </a:p>
        </p:txBody>
      </p:sp>
      <p:sp>
        <p:nvSpPr>
          <p:cNvPr id="7" name="コンテンツ プレースホルダー 2">
            <a:extLst>
              <a:ext uri="{FF2B5EF4-FFF2-40B4-BE49-F238E27FC236}">
                <a16:creationId xmlns:a16="http://schemas.microsoft.com/office/drawing/2014/main" id="{EE158C88-AFCC-B1E0-9C0D-70063C215969}"/>
              </a:ext>
            </a:extLst>
          </p:cNvPr>
          <p:cNvSpPr txBox="1">
            <a:spLocks/>
          </p:cNvSpPr>
          <p:nvPr/>
        </p:nvSpPr>
        <p:spPr bwMode="auto">
          <a:xfrm>
            <a:off x="609600" y="1268413"/>
            <a:ext cx="10972800" cy="5545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r>
              <a:rPr lang="ja-JP" altLang="en-US" kern="0" dirty="0"/>
              <a:t>構成設定テスト</a:t>
            </a:r>
            <a:r>
              <a:rPr lang="en-US" altLang="ja-JP" kern="0" dirty="0"/>
              <a:t>/</a:t>
            </a:r>
            <a:r>
              <a:rPr lang="ja-JP" altLang="en-US" kern="0" dirty="0"/>
              <a:t>機能テスト</a:t>
            </a:r>
            <a:r>
              <a:rPr lang="en-US" altLang="ja-JP" kern="0" dirty="0"/>
              <a:t>/</a:t>
            </a:r>
            <a:r>
              <a:rPr lang="ja-JP" altLang="en-US" kern="0" dirty="0"/>
              <a:t>要件テスト</a:t>
            </a:r>
            <a:endParaRPr lang="en-US" altLang="ja-JP" kern="0" dirty="0"/>
          </a:p>
          <a:p>
            <a:endParaRPr lang="en-US" altLang="ja-JP" kern="0" dirty="0"/>
          </a:p>
          <a:p>
            <a:endParaRPr lang="en-US" altLang="ja-JP" kern="0" dirty="0"/>
          </a:p>
          <a:p>
            <a:endParaRPr lang="en-US" altLang="ja-JP" kern="0" dirty="0"/>
          </a:p>
          <a:p>
            <a:endParaRPr lang="en-US" altLang="ja-JP" kern="0" dirty="0"/>
          </a:p>
          <a:p>
            <a:endParaRPr lang="en-US" altLang="ja-JP" kern="0" dirty="0"/>
          </a:p>
          <a:p>
            <a:pPr lvl="1"/>
            <a:r>
              <a:rPr lang="ja-JP" altLang="en-US" dirty="0"/>
              <a:t>テスト自体は、製薬企業、ベンダーどちらが行っても問題はないが、構成設定、機能のテストはベンダーで製品としてテストされているべきである</a:t>
            </a:r>
            <a:endParaRPr lang="en-US" altLang="ja-JP" dirty="0"/>
          </a:p>
          <a:p>
            <a:pPr lvl="1"/>
            <a:r>
              <a:rPr lang="ja-JP" altLang="en-US" dirty="0"/>
              <a:t>また要件テスト（業務に照らしたテスト）は、ユーザーが実際にテストして確認することになるため製薬企業が行うことが一般的であるが、運用を委託しているベンダーが行うこともある</a:t>
            </a:r>
            <a:endParaRPr lang="en-US" altLang="ja-JP" dirty="0"/>
          </a:p>
        </p:txBody>
      </p:sp>
      <p:graphicFrame>
        <p:nvGraphicFramePr>
          <p:cNvPr id="8" name="表 7">
            <a:extLst>
              <a:ext uri="{FF2B5EF4-FFF2-40B4-BE49-F238E27FC236}">
                <a16:creationId xmlns:a16="http://schemas.microsoft.com/office/drawing/2014/main" id="{2A461F23-CEA8-6E96-44D3-0D29D8B75E70}"/>
              </a:ext>
            </a:extLst>
          </p:cNvPr>
          <p:cNvGraphicFramePr>
            <a:graphicFrameLocks noGrp="1"/>
          </p:cNvGraphicFramePr>
          <p:nvPr>
            <p:extLst>
              <p:ext uri="{D42A27DB-BD31-4B8C-83A1-F6EECF244321}">
                <p14:modId xmlns:p14="http://schemas.microsoft.com/office/powerpoint/2010/main" val="3825274139"/>
              </p:ext>
            </p:extLst>
          </p:nvPr>
        </p:nvGraphicFramePr>
        <p:xfrm>
          <a:off x="1487488" y="1988840"/>
          <a:ext cx="8608183" cy="1872208"/>
        </p:xfrm>
        <a:graphic>
          <a:graphicData uri="http://schemas.openxmlformats.org/drawingml/2006/table">
            <a:tbl>
              <a:tblPr firstRow="1" bandRow="1">
                <a:tableStyleId>{21E4AEA4-8DFA-4A89-87EB-49C32662AFE0}</a:tableStyleId>
              </a:tblPr>
              <a:tblGrid>
                <a:gridCol w="3864654">
                  <a:extLst>
                    <a:ext uri="{9D8B030D-6E8A-4147-A177-3AD203B41FA5}">
                      <a16:colId xmlns:a16="http://schemas.microsoft.com/office/drawing/2014/main" val="2609262032"/>
                    </a:ext>
                  </a:extLst>
                </a:gridCol>
                <a:gridCol w="2170543">
                  <a:extLst>
                    <a:ext uri="{9D8B030D-6E8A-4147-A177-3AD203B41FA5}">
                      <a16:colId xmlns:a16="http://schemas.microsoft.com/office/drawing/2014/main" val="833902505"/>
                    </a:ext>
                  </a:extLst>
                </a:gridCol>
                <a:gridCol w="2572986">
                  <a:extLst>
                    <a:ext uri="{9D8B030D-6E8A-4147-A177-3AD203B41FA5}">
                      <a16:colId xmlns:a16="http://schemas.microsoft.com/office/drawing/2014/main" val="3293329341"/>
                    </a:ext>
                  </a:extLst>
                </a:gridCol>
              </a:tblGrid>
              <a:tr h="445183">
                <a:tc>
                  <a:txBody>
                    <a:bodyPr/>
                    <a:lstStyle/>
                    <a:p>
                      <a:pPr algn="ctr"/>
                      <a:r>
                        <a:rPr kumimoji="1" lang="ja-JP" altLang="en-US" sz="1600" dirty="0"/>
                        <a:t>テストの種類</a:t>
                      </a:r>
                    </a:p>
                  </a:txBody>
                  <a:tcPr/>
                </a:tc>
                <a:tc>
                  <a:txBody>
                    <a:bodyPr/>
                    <a:lstStyle/>
                    <a:p>
                      <a:pPr algn="ctr"/>
                      <a:r>
                        <a:rPr kumimoji="1" lang="ja-JP" altLang="en-US" sz="1800" dirty="0"/>
                        <a:t>主な実施者</a:t>
                      </a:r>
                    </a:p>
                  </a:txBody>
                  <a:tcPr/>
                </a:tc>
                <a:tc>
                  <a:txBody>
                    <a:bodyPr/>
                    <a:lstStyle/>
                    <a:p>
                      <a:pPr algn="ctr"/>
                      <a:r>
                        <a:rPr kumimoji="1" lang="ja-JP" altLang="en-US" sz="1800" dirty="0"/>
                        <a:t>場合によりサポート</a:t>
                      </a:r>
                      <a:endParaRPr kumimoji="1" lang="en-US" altLang="ja-JP" sz="1800" dirty="0"/>
                    </a:p>
                  </a:txBody>
                  <a:tcPr/>
                </a:tc>
                <a:extLst>
                  <a:ext uri="{0D108BD9-81ED-4DB2-BD59-A6C34878D82A}">
                    <a16:rowId xmlns:a16="http://schemas.microsoft.com/office/drawing/2014/main" val="1830405103"/>
                  </a:ext>
                </a:extLst>
              </a:tr>
              <a:tr h="475675">
                <a:tc>
                  <a:txBody>
                    <a:bodyPr/>
                    <a:lstStyle/>
                    <a:p>
                      <a:pPr algn="ctr"/>
                      <a:r>
                        <a:rPr kumimoji="1" lang="ja-JP" altLang="en-US" sz="2000" dirty="0">
                          <a:solidFill>
                            <a:schemeClr val="tx1"/>
                          </a:solidFill>
                        </a:rPr>
                        <a:t>構成設定テスト</a:t>
                      </a:r>
                    </a:p>
                  </a:txBody>
                  <a:tcPr/>
                </a:tc>
                <a:tc>
                  <a:txBody>
                    <a:bodyPr/>
                    <a:lstStyle/>
                    <a:p>
                      <a:pPr algn="ctr"/>
                      <a:r>
                        <a:rPr kumimoji="1" lang="ja-JP" altLang="en-US" sz="1800" dirty="0"/>
                        <a:t>ベンダー</a:t>
                      </a:r>
                    </a:p>
                  </a:txBody>
                  <a:tcPr/>
                </a:tc>
                <a:tc>
                  <a:txBody>
                    <a:bodyPr/>
                    <a:lstStyle/>
                    <a:p>
                      <a:pPr algn="ctr"/>
                      <a:r>
                        <a:rPr kumimoji="1" lang="en-US" altLang="ja-JP" sz="1800" dirty="0"/>
                        <a:t>-</a:t>
                      </a:r>
                      <a:endParaRPr kumimoji="1" lang="ja-JP" altLang="en-US" sz="1800" dirty="0"/>
                    </a:p>
                  </a:txBody>
                  <a:tcPr/>
                </a:tc>
                <a:extLst>
                  <a:ext uri="{0D108BD9-81ED-4DB2-BD59-A6C34878D82A}">
                    <a16:rowId xmlns:a16="http://schemas.microsoft.com/office/drawing/2014/main" val="3950259484"/>
                  </a:ext>
                </a:extLst>
              </a:tr>
              <a:tr h="475675">
                <a:tc>
                  <a:txBody>
                    <a:bodyPr/>
                    <a:lstStyle/>
                    <a:p>
                      <a:pPr algn="ctr"/>
                      <a:r>
                        <a:rPr kumimoji="1" lang="ja-JP" altLang="en-US" sz="2000" dirty="0">
                          <a:solidFill>
                            <a:schemeClr val="tx1"/>
                          </a:solidFill>
                        </a:rPr>
                        <a:t>機能テスト</a:t>
                      </a:r>
                    </a:p>
                  </a:txBody>
                  <a:tcPr/>
                </a:tc>
                <a:tc>
                  <a:txBody>
                    <a:bodyPr/>
                    <a:lstStyle/>
                    <a:p>
                      <a:pPr algn="ctr"/>
                      <a:r>
                        <a:rPr kumimoji="1" lang="ja-JP" altLang="en-US" sz="1800" dirty="0"/>
                        <a:t>ベンダー　</a:t>
                      </a:r>
                    </a:p>
                  </a:txBody>
                  <a:tcPr/>
                </a:tc>
                <a:tc>
                  <a:txBody>
                    <a:bodyPr/>
                    <a:lstStyle/>
                    <a:p>
                      <a:pPr algn="ctr"/>
                      <a:r>
                        <a:rPr kumimoji="1" lang="ja-JP" altLang="en-US" sz="1800" dirty="0"/>
                        <a:t>製薬企業</a:t>
                      </a:r>
                    </a:p>
                  </a:txBody>
                  <a:tcPr/>
                </a:tc>
                <a:extLst>
                  <a:ext uri="{0D108BD9-81ED-4DB2-BD59-A6C34878D82A}">
                    <a16:rowId xmlns:a16="http://schemas.microsoft.com/office/drawing/2014/main" val="787350740"/>
                  </a:ext>
                </a:extLst>
              </a:tr>
              <a:tr h="475675">
                <a:tc>
                  <a:txBody>
                    <a:bodyPr/>
                    <a:lstStyle/>
                    <a:p>
                      <a:pPr algn="ctr"/>
                      <a:r>
                        <a:rPr kumimoji="1" lang="ja-JP" altLang="en-US" sz="2000" dirty="0">
                          <a:solidFill>
                            <a:schemeClr val="tx1"/>
                          </a:solidFill>
                        </a:rPr>
                        <a:t>要件テスト</a:t>
                      </a:r>
                      <a:endParaRPr kumimoji="1" lang="en-US" altLang="ja-JP" sz="2000" dirty="0">
                        <a:solidFill>
                          <a:schemeClr val="tx1"/>
                        </a:solidFill>
                      </a:endParaRPr>
                    </a:p>
                  </a:txBody>
                  <a:tcPr/>
                </a:tc>
                <a:tc>
                  <a:txBody>
                    <a:bodyPr/>
                    <a:lstStyle/>
                    <a:p>
                      <a:pPr algn="ctr"/>
                      <a:r>
                        <a:rPr kumimoji="1" lang="ja-JP" altLang="en-US" sz="1800" dirty="0"/>
                        <a:t>製薬企業</a:t>
                      </a:r>
                    </a:p>
                  </a:txBody>
                  <a:tcPr/>
                </a:tc>
                <a:tc>
                  <a:txBody>
                    <a:bodyPr/>
                    <a:lstStyle/>
                    <a:p>
                      <a:pPr algn="ctr"/>
                      <a:r>
                        <a:rPr kumimoji="1" lang="ja-JP" altLang="en-US" sz="1800" dirty="0"/>
                        <a:t>ベンダー</a:t>
                      </a:r>
                    </a:p>
                  </a:txBody>
                  <a:tcPr/>
                </a:tc>
                <a:extLst>
                  <a:ext uri="{0D108BD9-81ED-4DB2-BD59-A6C34878D82A}">
                    <a16:rowId xmlns:a16="http://schemas.microsoft.com/office/drawing/2014/main" val="3105068425"/>
                  </a:ext>
                </a:extLst>
              </a:tr>
            </a:tbl>
          </a:graphicData>
        </a:graphic>
      </p:graphicFrame>
    </p:spTree>
    <p:extLst>
      <p:ext uri="{BB962C8B-B14F-4D97-AF65-F5344CB8AC3E}">
        <p14:creationId xmlns:p14="http://schemas.microsoft.com/office/powerpoint/2010/main" val="2886322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a:t>
            </a:r>
            <a:r>
              <a:rPr kumimoji="1" lang="en-US" altLang="ja-JP" dirty="0"/>
              <a:t>5</a:t>
            </a:r>
            <a:r>
              <a:rPr kumimoji="1" lang="ja-JP" altLang="en-US" dirty="0"/>
              <a:t>）トレーサビリティ</a:t>
            </a:r>
          </a:p>
        </p:txBody>
      </p:sp>
      <p:sp>
        <p:nvSpPr>
          <p:cNvPr id="3" name="コンテンツ プレースホルダー 2"/>
          <p:cNvSpPr>
            <a:spLocks noGrp="1"/>
          </p:cNvSpPr>
          <p:nvPr>
            <p:ph idx="1"/>
          </p:nvPr>
        </p:nvSpPr>
        <p:spPr/>
        <p:txBody>
          <a:bodyPr>
            <a:normAutofit/>
          </a:bodyPr>
          <a:lstStyle/>
          <a:p>
            <a:r>
              <a:rPr lang="ja-JP" altLang="en-US" dirty="0"/>
              <a:t>トレーサビリティ</a:t>
            </a:r>
            <a:endParaRPr lang="en-US" altLang="ja-JP" dirty="0"/>
          </a:p>
          <a:p>
            <a:pPr lvl="1"/>
            <a:r>
              <a:rPr kumimoji="1" lang="ja-JP" altLang="en-US" dirty="0"/>
              <a:t>ユーザー要求に対する機能</a:t>
            </a:r>
            <a:r>
              <a:rPr kumimoji="1" lang="en-US" altLang="ja-JP" dirty="0"/>
              <a:t>/</a:t>
            </a:r>
            <a:r>
              <a:rPr kumimoji="1" lang="ja-JP" altLang="en-US" dirty="0"/>
              <a:t>構成設定がトレースできることが必要</a:t>
            </a:r>
            <a:endParaRPr kumimoji="1" lang="en-US" altLang="ja-JP" dirty="0"/>
          </a:p>
          <a:p>
            <a:pPr lvl="1"/>
            <a:r>
              <a:rPr lang="ja-JP" altLang="en-US" dirty="0"/>
              <a:t>機能</a:t>
            </a:r>
            <a:r>
              <a:rPr lang="en-US" altLang="ja-JP" dirty="0"/>
              <a:t>/</a:t>
            </a:r>
            <a:r>
              <a:rPr lang="ja-JP" altLang="en-US" dirty="0"/>
              <a:t>構成設定に対するテスト結果をトレースできることができるようにトレーサビリティマトリクスを作成することが多い</a:t>
            </a:r>
            <a:endParaRPr lang="en-US" altLang="ja-JP" dirty="0"/>
          </a:p>
          <a:p>
            <a:pPr lvl="1"/>
            <a:endParaRPr lang="en-US" altLang="ja-JP" dirty="0"/>
          </a:p>
          <a:p>
            <a:pPr lvl="1"/>
            <a:r>
              <a:rPr lang="ja-JP" altLang="en-US" dirty="0"/>
              <a:t>　一例</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31</a:t>
            </a:fld>
            <a:endParaRPr lang="en-US" altLang="ja-JP"/>
          </a:p>
        </p:txBody>
      </p:sp>
      <p:graphicFrame>
        <p:nvGraphicFramePr>
          <p:cNvPr id="8" name="表 7">
            <a:extLst>
              <a:ext uri="{FF2B5EF4-FFF2-40B4-BE49-F238E27FC236}">
                <a16:creationId xmlns:a16="http://schemas.microsoft.com/office/drawing/2014/main" id="{CCFFBDDB-7CC3-CF57-4913-935630B518BF}"/>
              </a:ext>
            </a:extLst>
          </p:cNvPr>
          <p:cNvGraphicFramePr>
            <a:graphicFrameLocks noGrp="1"/>
          </p:cNvGraphicFramePr>
          <p:nvPr>
            <p:extLst>
              <p:ext uri="{D42A27DB-BD31-4B8C-83A1-F6EECF244321}">
                <p14:modId xmlns:p14="http://schemas.microsoft.com/office/powerpoint/2010/main" val="1786379036"/>
              </p:ext>
            </p:extLst>
          </p:nvPr>
        </p:nvGraphicFramePr>
        <p:xfrm>
          <a:off x="1401686" y="4149080"/>
          <a:ext cx="10238930" cy="1704189"/>
        </p:xfrm>
        <a:graphic>
          <a:graphicData uri="http://schemas.openxmlformats.org/drawingml/2006/table">
            <a:tbl>
              <a:tblPr firstRow="1" bandRow="1">
                <a:tableStyleId>{5C22544A-7EE6-4342-B048-85BDC9FD1C3A}</a:tableStyleId>
              </a:tblPr>
              <a:tblGrid>
                <a:gridCol w="2047786">
                  <a:extLst>
                    <a:ext uri="{9D8B030D-6E8A-4147-A177-3AD203B41FA5}">
                      <a16:colId xmlns:a16="http://schemas.microsoft.com/office/drawing/2014/main" val="996327035"/>
                    </a:ext>
                  </a:extLst>
                </a:gridCol>
                <a:gridCol w="2047786">
                  <a:extLst>
                    <a:ext uri="{9D8B030D-6E8A-4147-A177-3AD203B41FA5}">
                      <a16:colId xmlns:a16="http://schemas.microsoft.com/office/drawing/2014/main" val="2951517520"/>
                    </a:ext>
                  </a:extLst>
                </a:gridCol>
                <a:gridCol w="2047786">
                  <a:extLst>
                    <a:ext uri="{9D8B030D-6E8A-4147-A177-3AD203B41FA5}">
                      <a16:colId xmlns:a16="http://schemas.microsoft.com/office/drawing/2014/main" val="1493927213"/>
                    </a:ext>
                  </a:extLst>
                </a:gridCol>
                <a:gridCol w="2047786">
                  <a:extLst>
                    <a:ext uri="{9D8B030D-6E8A-4147-A177-3AD203B41FA5}">
                      <a16:colId xmlns:a16="http://schemas.microsoft.com/office/drawing/2014/main" val="809499892"/>
                    </a:ext>
                  </a:extLst>
                </a:gridCol>
                <a:gridCol w="2047786">
                  <a:extLst>
                    <a:ext uri="{9D8B030D-6E8A-4147-A177-3AD203B41FA5}">
                      <a16:colId xmlns:a16="http://schemas.microsoft.com/office/drawing/2014/main" val="218457362"/>
                    </a:ext>
                  </a:extLst>
                </a:gridCol>
              </a:tblGrid>
              <a:tr h="552061">
                <a:tc>
                  <a:txBody>
                    <a:bodyPr/>
                    <a:lstStyle/>
                    <a:p>
                      <a:r>
                        <a:rPr kumimoji="1" lang="ja-JP" altLang="en-US" sz="2000" dirty="0">
                          <a:solidFill>
                            <a:schemeClr val="tx1"/>
                          </a:solidFill>
                        </a:rPr>
                        <a:t>要件</a:t>
                      </a:r>
                    </a:p>
                  </a:txBody>
                  <a:tcPr anchor="ctr"/>
                </a:tc>
                <a:tc>
                  <a:txBody>
                    <a:bodyPr/>
                    <a:lstStyle/>
                    <a:p>
                      <a:r>
                        <a:rPr kumimoji="1" lang="ja-JP" altLang="en-US" sz="2000" dirty="0">
                          <a:solidFill>
                            <a:schemeClr val="tx1"/>
                          </a:solidFill>
                        </a:rPr>
                        <a:t>要求事項</a:t>
                      </a:r>
                    </a:p>
                  </a:txBody>
                  <a:tcPr anchor="ctr"/>
                </a:tc>
                <a:tc>
                  <a:txBody>
                    <a:bodyPr/>
                    <a:lstStyle/>
                    <a:p>
                      <a:r>
                        <a:rPr kumimoji="1" lang="ja-JP" altLang="en-US" sz="2000" dirty="0">
                          <a:solidFill>
                            <a:schemeClr val="tx1"/>
                          </a:solidFill>
                        </a:rPr>
                        <a:t>機能仕様</a:t>
                      </a:r>
                    </a:p>
                  </a:txBody>
                  <a:tcPr anchor="ctr"/>
                </a:tc>
                <a:tc>
                  <a:txBody>
                    <a:bodyPr/>
                    <a:lstStyle/>
                    <a:p>
                      <a:r>
                        <a:rPr kumimoji="1" lang="ja-JP" altLang="en-US" sz="2000" dirty="0">
                          <a:solidFill>
                            <a:schemeClr val="tx1"/>
                          </a:solidFill>
                        </a:rPr>
                        <a:t>構成設定仕様</a:t>
                      </a:r>
                    </a:p>
                  </a:txBody>
                  <a:tcPr anchor="ctr"/>
                </a:tc>
                <a:tc>
                  <a:txBody>
                    <a:bodyPr/>
                    <a:lstStyle/>
                    <a:p>
                      <a:r>
                        <a:rPr kumimoji="1" lang="ja-JP" altLang="en-US" sz="2000" dirty="0">
                          <a:solidFill>
                            <a:schemeClr val="tx1"/>
                          </a:solidFill>
                        </a:rPr>
                        <a:t>テスト</a:t>
                      </a:r>
                    </a:p>
                  </a:txBody>
                  <a:tcPr anchor="ctr"/>
                </a:tc>
                <a:extLst>
                  <a:ext uri="{0D108BD9-81ED-4DB2-BD59-A6C34878D82A}">
                    <a16:rowId xmlns:a16="http://schemas.microsoft.com/office/drawing/2014/main" val="1324411264"/>
                  </a:ext>
                </a:extLst>
              </a:tr>
              <a:tr h="600067">
                <a:tc>
                  <a:txBody>
                    <a:bodyPr/>
                    <a:lstStyle/>
                    <a:p>
                      <a:r>
                        <a:rPr kumimoji="1" lang="en-US" altLang="ja-JP" sz="2000" dirty="0">
                          <a:solidFill>
                            <a:schemeClr val="tx1"/>
                          </a:solidFill>
                        </a:rPr>
                        <a:t>URS-01</a:t>
                      </a:r>
                      <a:endParaRPr kumimoji="1" lang="ja-JP" altLang="en-US" sz="2000" dirty="0">
                        <a:solidFill>
                          <a:schemeClr val="tx1"/>
                        </a:solidFill>
                      </a:endParaRPr>
                    </a:p>
                  </a:txBody>
                  <a:tcPr anchor="ctr"/>
                </a:tc>
                <a:tc>
                  <a:txBody>
                    <a:bodyPr/>
                    <a:lstStyle/>
                    <a:p>
                      <a:r>
                        <a:rPr kumimoji="1" lang="ja-JP" altLang="en-US" sz="2000" dirty="0">
                          <a:solidFill>
                            <a:schemeClr val="tx1"/>
                          </a:solidFill>
                        </a:rPr>
                        <a:t>○○できること。</a:t>
                      </a:r>
                    </a:p>
                  </a:txBody>
                  <a:tcPr anchor="ctr"/>
                </a:tc>
                <a:tc>
                  <a:txBody>
                    <a:bodyPr/>
                    <a:lstStyle/>
                    <a:p>
                      <a:r>
                        <a:rPr kumimoji="1" lang="en-US" altLang="ja-JP" sz="2000" dirty="0">
                          <a:solidFill>
                            <a:schemeClr val="tx1"/>
                          </a:solidFill>
                        </a:rPr>
                        <a:t>FS-01</a:t>
                      </a:r>
                      <a:endParaRPr kumimoji="1" lang="ja-JP" altLang="en-US" sz="2000" dirty="0">
                        <a:solidFill>
                          <a:schemeClr val="tx1"/>
                        </a:solidFill>
                      </a:endParaRPr>
                    </a:p>
                  </a:txBody>
                  <a:tcPr anchor="ctr"/>
                </a:tc>
                <a:tc>
                  <a:txBody>
                    <a:bodyPr/>
                    <a:lstStyle/>
                    <a:p>
                      <a:r>
                        <a:rPr kumimoji="1" lang="en-US" altLang="ja-JP" sz="2000" dirty="0">
                          <a:solidFill>
                            <a:schemeClr val="tx1"/>
                          </a:solidFill>
                        </a:rPr>
                        <a:t>CS-01</a:t>
                      </a:r>
                      <a:endParaRPr kumimoji="1" lang="ja-JP" altLang="en-US" sz="2000" dirty="0">
                        <a:solidFill>
                          <a:schemeClr val="tx1"/>
                        </a:solidFill>
                      </a:endParaRPr>
                    </a:p>
                  </a:txBody>
                  <a:tcPr anchor="ctr"/>
                </a:tc>
                <a:tc>
                  <a:txBody>
                    <a:bodyPr/>
                    <a:lstStyle/>
                    <a:p>
                      <a:r>
                        <a:rPr kumimoji="1" lang="en-US" altLang="ja-JP" sz="2000" dirty="0">
                          <a:solidFill>
                            <a:schemeClr val="tx1"/>
                          </a:solidFill>
                        </a:rPr>
                        <a:t>TE-01</a:t>
                      </a:r>
                      <a:endParaRPr kumimoji="1" lang="ja-JP" altLang="en-US" sz="2000" dirty="0">
                        <a:solidFill>
                          <a:schemeClr val="tx1"/>
                        </a:solidFill>
                      </a:endParaRPr>
                    </a:p>
                  </a:txBody>
                  <a:tcPr anchor="ctr"/>
                </a:tc>
                <a:extLst>
                  <a:ext uri="{0D108BD9-81ED-4DB2-BD59-A6C34878D82A}">
                    <a16:rowId xmlns:a16="http://schemas.microsoft.com/office/drawing/2014/main" val="2365564989"/>
                  </a:ext>
                </a:extLst>
              </a:tr>
              <a:tr h="552061">
                <a:tc>
                  <a:txBody>
                    <a:bodyPr/>
                    <a:lstStyle/>
                    <a:p>
                      <a:r>
                        <a:rPr kumimoji="1" lang="en-US" altLang="ja-JP" sz="2000" dirty="0">
                          <a:solidFill>
                            <a:schemeClr val="tx1"/>
                          </a:solidFill>
                        </a:rPr>
                        <a:t>URS-02</a:t>
                      </a:r>
                      <a:endParaRPr kumimoji="1" lang="ja-JP" altLang="en-US" sz="2000" dirty="0">
                        <a:solidFill>
                          <a:schemeClr val="tx1"/>
                        </a:solidFill>
                      </a:endParaRPr>
                    </a:p>
                  </a:txBody>
                  <a:tcPr anchor="ctr"/>
                </a:tc>
                <a:tc>
                  <a:txBody>
                    <a:bodyPr/>
                    <a:lstStyle/>
                    <a:p>
                      <a:r>
                        <a:rPr kumimoji="1" lang="ja-JP" altLang="en-US" sz="2000" dirty="0">
                          <a:solidFill>
                            <a:schemeClr val="tx1"/>
                          </a:solidFill>
                        </a:rPr>
                        <a:t>●●できること。</a:t>
                      </a:r>
                    </a:p>
                  </a:txBody>
                  <a:tcPr anchor="ctr"/>
                </a:tc>
                <a:tc>
                  <a:txBody>
                    <a:bodyPr/>
                    <a:lstStyle/>
                    <a:p>
                      <a:r>
                        <a:rPr kumimoji="1" lang="en-US" altLang="ja-JP" sz="2000" dirty="0">
                          <a:solidFill>
                            <a:schemeClr val="tx1"/>
                          </a:solidFill>
                        </a:rPr>
                        <a:t>FS-02</a:t>
                      </a:r>
                      <a:endParaRPr kumimoji="1" lang="ja-JP" altLang="en-US" sz="2000" dirty="0">
                        <a:solidFill>
                          <a:schemeClr val="tx1"/>
                        </a:solidFill>
                      </a:endParaRPr>
                    </a:p>
                  </a:txBody>
                  <a:tcPr anchor="ctr"/>
                </a:tc>
                <a:tc>
                  <a:txBody>
                    <a:bodyPr/>
                    <a:lstStyle/>
                    <a:p>
                      <a:r>
                        <a:rPr kumimoji="1" lang="en-US" altLang="ja-JP" sz="2000" dirty="0">
                          <a:solidFill>
                            <a:schemeClr val="tx1"/>
                          </a:solidFill>
                        </a:rPr>
                        <a:t>CS-02</a:t>
                      </a:r>
                      <a:endParaRPr kumimoji="1" lang="ja-JP" altLang="en-US" sz="2000" dirty="0">
                        <a:solidFill>
                          <a:schemeClr val="tx1"/>
                        </a:solidFill>
                      </a:endParaRPr>
                    </a:p>
                  </a:txBody>
                  <a:tcPr anchor="ctr"/>
                </a:tc>
                <a:tc>
                  <a:txBody>
                    <a:bodyPr/>
                    <a:lstStyle/>
                    <a:p>
                      <a:r>
                        <a:rPr kumimoji="1" lang="en-US" altLang="ja-JP" sz="2000" dirty="0">
                          <a:solidFill>
                            <a:schemeClr val="tx1"/>
                          </a:solidFill>
                        </a:rPr>
                        <a:t>TE-02</a:t>
                      </a:r>
                      <a:endParaRPr kumimoji="1" lang="ja-JP" altLang="en-US" sz="2000" dirty="0">
                        <a:solidFill>
                          <a:schemeClr val="tx1"/>
                        </a:solidFill>
                      </a:endParaRPr>
                    </a:p>
                  </a:txBody>
                  <a:tcPr anchor="ctr"/>
                </a:tc>
                <a:extLst>
                  <a:ext uri="{0D108BD9-81ED-4DB2-BD59-A6C34878D82A}">
                    <a16:rowId xmlns:a16="http://schemas.microsoft.com/office/drawing/2014/main" val="2378977985"/>
                  </a:ext>
                </a:extLst>
              </a:tr>
            </a:tbl>
          </a:graphicData>
        </a:graphic>
      </p:graphicFrame>
    </p:spTree>
    <p:extLst>
      <p:ext uri="{BB962C8B-B14F-4D97-AF65-F5344CB8AC3E}">
        <p14:creationId xmlns:p14="http://schemas.microsoft.com/office/powerpoint/2010/main" val="33341966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EDEBE1-D065-4CFF-511C-5C167B939E73}"/>
              </a:ext>
            </a:extLst>
          </p:cNvPr>
          <p:cNvSpPr>
            <a:spLocks noGrp="1"/>
          </p:cNvSpPr>
          <p:nvPr>
            <p:ph type="title"/>
          </p:nvPr>
        </p:nvSpPr>
        <p:spPr/>
        <p:txBody>
          <a:bodyPr/>
          <a:lstStyle/>
          <a:p>
            <a:r>
              <a:rPr lang="ja-JP" altLang="en-US" kern="0" dirty="0"/>
              <a:t>（</a:t>
            </a:r>
            <a:r>
              <a:rPr lang="en-US" altLang="ja-JP" kern="0" dirty="0"/>
              <a:t>6</a:t>
            </a:r>
            <a:r>
              <a:rPr lang="ja-JP" altLang="en-US" kern="0" dirty="0"/>
              <a:t>）運用段階　</a:t>
            </a:r>
            <a:r>
              <a:rPr lang="en-US" altLang="ja-JP" kern="0" dirty="0"/>
              <a:t>1/</a:t>
            </a:r>
            <a:r>
              <a:rPr lang="en-US" altLang="ja-JP" dirty="0"/>
              <a:t>2</a:t>
            </a:r>
            <a:endParaRPr lang="ja-JP" altLang="en-US" dirty="0"/>
          </a:p>
        </p:txBody>
      </p:sp>
      <p:sp>
        <p:nvSpPr>
          <p:cNvPr id="4" name="コンテンツ プレースホルダー 3">
            <a:extLst>
              <a:ext uri="{FF2B5EF4-FFF2-40B4-BE49-F238E27FC236}">
                <a16:creationId xmlns:a16="http://schemas.microsoft.com/office/drawing/2014/main" id="{5F87AE23-7852-AFB5-443E-02F5FD08077B}"/>
              </a:ext>
            </a:extLst>
          </p:cNvPr>
          <p:cNvSpPr>
            <a:spLocks noGrp="1"/>
          </p:cNvSpPr>
          <p:nvPr>
            <p:ph idx="1"/>
          </p:nvPr>
        </p:nvSpPr>
        <p:spPr/>
        <p:txBody>
          <a:bodyPr/>
          <a:lstStyle/>
          <a:p>
            <a:r>
              <a:rPr lang="ja-JP" altLang="en-US" dirty="0"/>
              <a:t>システムのライフサイクルを通じた運用管理</a:t>
            </a:r>
            <a:endParaRPr lang="en-US" altLang="ja-JP" dirty="0"/>
          </a:p>
          <a:p>
            <a:pPr lvl="1"/>
            <a:r>
              <a:rPr lang="ja-JP" altLang="en-US" dirty="0"/>
              <a:t>システムの運用段階（構築時の運用も含む）では、ライフサイクルを通じた運用管理体制により、人的なミス等による意図した用途への不適合を防ぐ必要がある</a:t>
            </a:r>
            <a:endParaRPr lang="en-US" altLang="ja-JP" dirty="0"/>
          </a:p>
          <a:p>
            <a:pPr lvl="1"/>
            <a:endParaRPr lang="ja-JP" altLang="en-US" dirty="0"/>
          </a:p>
          <a:p>
            <a:pPr lvl="1"/>
            <a:r>
              <a:rPr lang="ja-JP" altLang="en-US" dirty="0"/>
              <a:t>ベンダーが運用する範囲と製薬企業が運用する範囲を明確にし、ベンダー運用部分はベンダーの責任として責任者、管理者を設置し、運用手順および、運用者に対する社内教育が実施される必要がある</a:t>
            </a:r>
            <a:endParaRPr lang="en-US" altLang="ja-JP" dirty="0"/>
          </a:p>
          <a:p>
            <a:pPr marL="457200" lvl="1" indent="0">
              <a:buNone/>
            </a:pPr>
            <a:endParaRPr lang="ja-JP" altLang="en-US" dirty="0"/>
          </a:p>
          <a:p>
            <a:pPr lvl="1"/>
            <a:r>
              <a:rPr lang="ja-JP" altLang="en-US" dirty="0"/>
              <a:t>ユーザー運用範囲は、マニュアル等により操作方法が文書化され、製薬企業の責任者、管理者、利用者に必要な教育内容が明確である必要がある</a:t>
            </a:r>
          </a:p>
          <a:p>
            <a:endParaRPr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32</a:t>
            </a:fld>
            <a:endParaRPr lang="en-US" altLang="ja-JP"/>
          </a:p>
        </p:txBody>
      </p:sp>
      <p:sp>
        <p:nvSpPr>
          <p:cNvPr id="6" name="タイトル 1">
            <a:extLst>
              <a:ext uri="{FF2B5EF4-FFF2-40B4-BE49-F238E27FC236}">
                <a16:creationId xmlns:a16="http://schemas.microsoft.com/office/drawing/2014/main" id="{76B2CE06-064E-FBB6-1927-AC96F88BDE9B}"/>
              </a:ext>
            </a:extLst>
          </p:cNvPr>
          <p:cNvSpPr txBox="1">
            <a:spLocks/>
          </p:cNvSpPr>
          <p:nvPr/>
        </p:nvSpPr>
        <p:spPr bwMode="auto">
          <a:xfrm>
            <a:off x="589492" y="-850629"/>
            <a:ext cx="10972800" cy="792162"/>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2pPr>
            <a:lvl3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3pPr>
            <a:lvl4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4pPr>
            <a:lvl5pPr algn="l" rtl="0" eaLnBrk="0" fontAlgn="base" hangingPunct="0">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5pPr>
            <a:lvl6pPr marL="4572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6pPr>
            <a:lvl7pPr marL="9144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7pPr>
            <a:lvl8pPr marL="13716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8pPr>
            <a:lvl9pPr marL="1828800" algn="l" rtl="0" fontAlgn="base">
              <a:spcBef>
                <a:spcPct val="0"/>
              </a:spcBef>
              <a:spcAft>
                <a:spcPct val="0"/>
              </a:spcAft>
              <a:defRPr kumimoji="1" sz="2800" b="1">
                <a:solidFill>
                  <a:schemeClr val="tx2"/>
                </a:solidFill>
                <a:effectLst>
                  <a:outerShdw blurRad="38100" dist="38100" dir="2700000" algn="tl">
                    <a:srgbClr val="C0C0C0"/>
                  </a:outerShdw>
                </a:effectLst>
                <a:latin typeface="ＭＳ Ｐゴシック" charset="-128"/>
                <a:ea typeface="ＭＳ Ｐゴシック" charset="-128"/>
              </a:defRPr>
            </a:lvl9pPr>
          </a:lstStyle>
          <a:p>
            <a:endParaRPr lang="ja-JP" altLang="en-US" kern="0" dirty="0"/>
          </a:p>
        </p:txBody>
      </p:sp>
    </p:spTree>
    <p:extLst>
      <p:ext uri="{BB962C8B-B14F-4D97-AF65-F5344CB8AC3E}">
        <p14:creationId xmlns:p14="http://schemas.microsoft.com/office/powerpoint/2010/main" val="18215823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0" dirty="0"/>
              <a:t>（</a:t>
            </a:r>
            <a:r>
              <a:rPr lang="en-US" altLang="ja-JP" kern="0" dirty="0"/>
              <a:t>6</a:t>
            </a:r>
            <a:r>
              <a:rPr lang="ja-JP" altLang="en-US" kern="0" dirty="0"/>
              <a:t>）運用段階　</a:t>
            </a:r>
            <a:r>
              <a:rPr lang="en-US" altLang="ja-JP" dirty="0"/>
              <a:t>2</a:t>
            </a:r>
            <a:r>
              <a:rPr lang="en-US" altLang="ja-JP" kern="0" dirty="0"/>
              <a:t>/</a:t>
            </a:r>
            <a:r>
              <a:rPr lang="en-US" altLang="ja-JP" dirty="0"/>
              <a:t>2</a:t>
            </a: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33</a:t>
            </a:fld>
            <a:endParaRPr lang="en-US" altLang="ja-JP"/>
          </a:p>
        </p:txBody>
      </p:sp>
      <p:sp>
        <p:nvSpPr>
          <p:cNvPr id="8" name="コンテンツ プレースホルダー 7">
            <a:extLst>
              <a:ext uri="{FF2B5EF4-FFF2-40B4-BE49-F238E27FC236}">
                <a16:creationId xmlns:a16="http://schemas.microsoft.com/office/drawing/2014/main" id="{50BC8C29-AD8D-96C4-66D0-B627CFDADE57}"/>
              </a:ext>
            </a:extLst>
          </p:cNvPr>
          <p:cNvSpPr>
            <a:spLocks noGrp="1"/>
          </p:cNvSpPr>
          <p:nvPr>
            <p:ph idx="1"/>
          </p:nvPr>
        </p:nvSpPr>
        <p:spPr/>
        <p:txBody>
          <a:bodyPr/>
          <a:lstStyle/>
          <a:p>
            <a:r>
              <a:rPr lang="ja-JP" altLang="en-US" dirty="0"/>
              <a:t>運用手順書</a:t>
            </a:r>
          </a:p>
          <a:p>
            <a:pPr lvl="1"/>
            <a:r>
              <a:rPr lang="ja-JP" altLang="en-US" dirty="0"/>
              <a:t>システムを運用するための体制や手順を記載した文書</a:t>
            </a:r>
            <a:endParaRPr lang="en-US" altLang="ja-JP" dirty="0"/>
          </a:p>
          <a:p>
            <a:pPr lvl="1"/>
            <a:endParaRPr lang="en-US" altLang="ja-JP" dirty="0"/>
          </a:p>
          <a:p>
            <a:pPr lvl="1"/>
            <a:r>
              <a:rPr lang="ja-JP" altLang="en-US" dirty="0"/>
              <a:t>一例</a:t>
            </a:r>
            <a:endParaRPr lang="en-US" altLang="ja-JP" sz="2400" dirty="0">
              <a:solidFill>
                <a:srgbClr val="FF0000"/>
              </a:solidFill>
            </a:endParaRPr>
          </a:p>
          <a:p>
            <a:pPr marL="800100" lvl="2" indent="0">
              <a:buNone/>
            </a:pPr>
            <a:r>
              <a:rPr lang="ja-JP" altLang="en-US" sz="2800" dirty="0"/>
              <a:t>変更管理手順書</a:t>
            </a:r>
            <a:endParaRPr lang="en-US" altLang="ja-JP" sz="2800" dirty="0"/>
          </a:p>
          <a:p>
            <a:pPr marL="800100" lvl="2" indent="0">
              <a:buNone/>
            </a:pPr>
            <a:r>
              <a:rPr lang="ja-JP" altLang="en-US" sz="2800" dirty="0"/>
              <a:t>インシデント管理手順書</a:t>
            </a:r>
            <a:endParaRPr lang="en-US" altLang="ja-JP" sz="2800" dirty="0"/>
          </a:p>
          <a:p>
            <a:pPr marL="800100" lvl="2" indent="0">
              <a:buNone/>
            </a:pPr>
            <a:r>
              <a:rPr lang="ja-JP" altLang="en-US" sz="2800" dirty="0"/>
              <a:t>バックアップ手順書</a:t>
            </a:r>
            <a:endParaRPr lang="en-US" altLang="ja-JP" sz="2800" dirty="0"/>
          </a:p>
          <a:p>
            <a:pPr marL="800100" lvl="2" indent="0">
              <a:buNone/>
            </a:pPr>
            <a:r>
              <a:rPr lang="ja-JP" altLang="en-US" sz="2800" dirty="0"/>
              <a:t>アクセス管理手順書</a:t>
            </a:r>
            <a:endParaRPr lang="en-US" altLang="ja-JP" sz="2800" dirty="0"/>
          </a:p>
          <a:p>
            <a:pPr marL="800100" lvl="2" indent="0">
              <a:buNone/>
            </a:pPr>
            <a:r>
              <a:rPr lang="ja-JP" altLang="en-US" sz="2800" dirty="0"/>
              <a:t>トレーニング手順書</a:t>
            </a:r>
            <a:endParaRPr lang="en-US" altLang="ja-JP" sz="2800" dirty="0"/>
          </a:p>
          <a:p>
            <a:pPr marL="457200" lvl="1" indent="0">
              <a:buNone/>
            </a:pPr>
            <a:endParaRPr lang="ja-JP" altLang="en-US" dirty="0"/>
          </a:p>
          <a:p>
            <a:endParaRPr lang="ja-JP" altLang="en-US" dirty="0"/>
          </a:p>
        </p:txBody>
      </p:sp>
    </p:spTree>
    <p:extLst>
      <p:ext uri="{BB962C8B-B14F-4D97-AF65-F5344CB8AC3E}">
        <p14:creationId xmlns:p14="http://schemas.microsoft.com/office/powerpoint/2010/main" val="1825730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0" dirty="0"/>
              <a:t>（</a:t>
            </a:r>
            <a:r>
              <a:rPr lang="en-US" altLang="ja-JP" dirty="0"/>
              <a:t>7</a:t>
            </a:r>
            <a:r>
              <a:rPr lang="ja-JP" altLang="en-US" kern="0" dirty="0"/>
              <a:t>）データ出力</a:t>
            </a: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34</a:t>
            </a:fld>
            <a:endParaRPr lang="en-US" altLang="ja-JP"/>
          </a:p>
        </p:txBody>
      </p:sp>
      <p:sp>
        <p:nvSpPr>
          <p:cNvPr id="8" name="コンテンツ プレースホルダー 7">
            <a:extLst>
              <a:ext uri="{FF2B5EF4-FFF2-40B4-BE49-F238E27FC236}">
                <a16:creationId xmlns:a16="http://schemas.microsoft.com/office/drawing/2014/main" id="{50BC8C29-AD8D-96C4-66D0-B627CFDADE57}"/>
              </a:ext>
            </a:extLst>
          </p:cNvPr>
          <p:cNvSpPr>
            <a:spLocks noGrp="1"/>
          </p:cNvSpPr>
          <p:nvPr>
            <p:ph idx="1"/>
          </p:nvPr>
        </p:nvSpPr>
        <p:spPr/>
        <p:txBody>
          <a:bodyPr/>
          <a:lstStyle/>
          <a:p>
            <a:r>
              <a:rPr lang="ja-JP" altLang="en-US" sz="2400" dirty="0"/>
              <a:t>運用終了時やある時点でデータ出力をする場合は、システムで維持していた真正性・見読性を担保した状態でデータ・メタデータ（監査証跡等）を出力する必要がある</a:t>
            </a:r>
            <a:endParaRPr lang="en-US" altLang="ja-JP" sz="2400" dirty="0"/>
          </a:p>
          <a:p>
            <a:pPr lvl="1"/>
            <a:r>
              <a:rPr lang="ja-JP" altLang="en-US" sz="2000" dirty="0"/>
              <a:t>システムの機能によるデータ出力</a:t>
            </a:r>
            <a:endParaRPr lang="en-US" altLang="ja-JP" sz="2000" dirty="0"/>
          </a:p>
          <a:p>
            <a:pPr lvl="2"/>
            <a:r>
              <a:rPr lang="en-US" altLang="ja-JP" sz="2000" dirty="0"/>
              <a:t>CSV</a:t>
            </a:r>
            <a:r>
              <a:rPr lang="ja-JP" altLang="en-US" sz="2000" dirty="0"/>
              <a:t>により出力データの形式、真正性・見読性が担保される</a:t>
            </a:r>
            <a:endParaRPr lang="en-US" altLang="ja-JP" sz="2000" dirty="0"/>
          </a:p>
          <a:p>
            <a:pPr lvl="2"/>
            <a:r>
              <a:rPr lang="ja-JP" altLang="en-US" sz="2000" dirty="0"/>
              <a:t>一定のファイル単位で出力できることが望ましい（</a:t>
            </a:r>
            <a:r>
              <a:rPr lang="en-US" altLang="ja-JP" sz="2000" dirty="0"/>
              <a:t>1</a:t>
            </a:r>
            <a:r>
              <a:rPr lang="ja-JP" altLang="en-US" sz="2000" dirty="0"/>
              <a:t>ファイルずつの場合時間がかかる）</a:t>
            </a:r>
            <a:endParaRPr lang="en-US" altLang="ja-JP" sz="2000" dirty="0"/>
          </a:p>
          <a:p>
            <a:pPr lvl="1"/>
            <a:r>
              <a:rPr lang="ja-JP" altLang="en-US" sz="2000" dirty="0"/>
              <a:t>ベンダーによるデータ出力</a:t>
            </a:r>
            <a:endParaRPr lang="en-US" altLang="ja-JP" sz="2000" dirty="0"/>
          </a:p>
          <a:p>
            <a:pPr lvl="2"/>
            <a:r>
              <a:rPr lang="ja-JP" altLang="en-US" sz="2000" dirty="0"/>
              <a:t>ベンダーが作成する文書（手順書やデータチェック結果等、データの適切性を担保する文書）によって、出力データの形式、真正性・見読性が担保される</a:t>
            </a:r>
            <a:endParaRPr lang="en-US" altLang="ja-JP" sz="2000" dirty="0"/>
          </a:p>
          <a:p>
            <a:pPr marL="0" indent="0">
              <a:buNone/>
            </a:pPr>
            <a:r>
              <a:rPr lang="ja-JP" altLang="en-US" sz="2400" dirty="0"/>
              <a:t>いずれの場合であっても運用開始前までには、対応方法、対応時間等が明確になっている必要がある</a:t>
            </a:r>
            <a:endParaRPr lang="en-US" altLang="ja-JP" sz="2400" dirty="0"/>
          </a:p>
        </p:txBody>
      </p:sp>
    </p:spTree>
    <p:extLst>
      <p:ext uri="{BB962C8B-B14F-4D97-AF65-F5344CB8AC3E}">
        <p14:creationId xmlns:p14="http://schemas.microsoft.com/office/powerpoint/2010/main" val="15097609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0" dirty="0"/>
              <a:t>（</a:t>
            </a:r>
            <a:r>
              <a:rPr lang="en-US" altLang="ja-JP" dirty="0"/>
              <a:t>8</a:t>
            </a:r>
            <a:r>
              <a:rPr lang="ja-JP" altLang="en-US" kern="0" dirty="0"/>
              <a:t>）コンピュータ化システム利用終了</a:t>
            </a: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35</a:t>
            </a:fld>
            <a:endParaRPr lang="en-US" altLang="ja-JP"/>
          </a:p>
        </p:txBody>
      </p:sp>
      <p:sp>
        <p:nvSpPr>
          <p:cNvPr id="8" name="コンテンツ プレースホルダー 7">
            <a:extLst>
              <a:ext uri="{FF2B5EF4-FFF2-40B4-BE49-F238E27FC236}">
                <a16:creationId xmlns:a16="http://schemas.microsoft.com/office/drawing/2014/main" id="{50BC8C29-AD8D-96C4-66D0-B627CFDADE57}"/>
              </a:ext>
            </a:extLst>
          </p:cNvPr>
          <p:cNvSpPr>
            <a:spLocks noGrp="1"/>
          </p:cNvSpPr>
          <p:nvPr>
            <p:ph idx="1"/>
          </p:nvPr>
        </p:nvSpPr>
        <p:spPr/>
        <p:txBody>
          <a:bodyPr/>
          <a:lstStyle/>
          <a:p>
            <a:r>
              <a:rPr lang="ja-JP" altLang="en-US" dirty="0"/>
              <a:t>利用していたデータ・メタデータの適切な消去</a:t>
            </a:r>
            <a:endParaRPr lang="en-US" altLang="ja-JP" dirty="0"/>
          </a:p>
          <a:p>
            <a:pPr lvl="1"/>
            <a:r>
              <a:rPr lang="ja-JP" altLang="en-US" dirty="0"/>
              <a:t>ベンダーの手順による適切な削除・文書作成・提供</a:t>
            </a:r>
            <a:endParaRPr lang="en-US" altLang="ja-JP" dirty="0"/>
          </a:p>
          <a:p>
            <a:r>
              <a:rPr lang="ja-JP" altLang="en-US" dirty="0"/>
              <a:t>コンピュータ化システムの廃棄</a:t>
            </a:r>
            <a:endParaRPr lang="en-US" altLang="ja-JP" dirty="0"/>
          </a:p>
          <a:p>
            <a:pPr lvl="1"/>
            <a:r>
              <a:rPr lang="ja-JP" altLang="en-US" dirty="0"/>
              <a:t>ベンダーの手順による適切な廃棄・文書作成・提供</a:t>
            </a:r>
            <a:endParaRPr lang="en-US" altLang="ja-JP" dirty="0"/>
          </a:p>
          <a:p>
            <a:r>
              <a:rPr lang="ja-JP" altLang="en-US" dirty="0"/>
              <a:t>利用していたデータ・メタデータのアーカイブ</a:t>
            </a:r>
            <a:endParaRPr lang="en-US" altLang="ja-JP" dirty="0"/>
          </a:p>
          <a:p>
            <a:pPr lvl="1"/>
            <a:r>
              <a:rPr lang="ja-JP" altLang="en-US" dirty="0"/>
              <a:t>ベンダーの手順によるデータアーカイブ・手順書・記録作成・提供</a:t>
            </a:r>
            <a:endParaRPr lang="en-US" altLang="ja-JP" dirty="0"/>
          </a:p>
          <a:p>
            <a:pPr marL="0" indent="0">
              <a:buNone/>
            </a:pPr>
            <a:r>
              <a:rPr lang="ja-JP" altLang="en-US" dirty="0"/>
              <a:t>いずれの場合であっても運用開始前までには、対応方法、対応時間等が明確になっている必要がある</a:t>
            </a:r>
            <a:endParaRPr lang="en-US" altLang="ja-JP" dirty="0"/>
          </a:p>
        </p:txBody>
      </p:sp>
    </p:spTree>
    <p:extLst>
      <p:ext uri="{BB962C8B-B14F-4D97-AF65-F5344CB8AC3E}">
        <p14:creationId xmlns:p14="http://schemas.microsoft.com/office/powerpoint/2010/main" val="2043140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kern="0" dirty="0"/>
              <a:t>（</a:t>
            </a:r>
            <a:r>
              <a:rPr lang="en-US" altLang="ja-JP" dirty="0"/>
              <a:t>9</a:t>
            </a:r>
            <a:r>
              <a:rPr lang="ja-JP" altLang="en-US" kern="0" dirty="0"/>
              <a:t>）全般　</a:t>
            </a:r>
            <a:r>
              <a:rPr lang="en-US" altLang="ja-JP" kern="0" dirty="0"/>
              <a:t>1/</a:t>
            </a:r>
            <a:r>
              <a:rPr lang="en-US" altLang="ja-JP" dirty="0"/>
              <a:t>2</a:t>
            </a:r>
            <a:endParaRPr kumimoji="1" lang="ja-JP" altLang="en-US" dirty="0"/>
          </a:p>
        </p:txBody>
      </p:sp>
      <p:sp>
        <p:nvSpPr>
          <p:cNvPr id="7" name="コンテンツ プレースホルダー 6">
            <a:extLst>
              <a:ext uri="{FF2B5EF4-FFF2-40B4-BE49-F238E27FC236}">
                <a16:creationId xmlns:a16="http://schemas.microsoft.com/office/drawing/2014/main" id="{DF7F4B4E-8A10-5233-DD47-7610F1B0DB96}"/>
              </a:ext>
            </a:extLst>
          </p:cNvPr>
          <p:cNvSpPr>
            <a:spLocks noGrp="1"/>
          </p:cNvSpPr>
          <p:nvPr>
            <p:ph idx="1"/>
          </p:nvPr>
        </p:nvSpPr>
        <p:spPr/>
        <p:txBody>
          <a:bodyPr/>
          <a:lstStyle/>
          <a:p>
            <a:r>
              <a:rPr lang="ja-JP" altLang="en-US" dirty="0"/>
              <a:t>ベンダーオーディット</a:t>
            </a:r>
          </a:p>
          <a:p>
            <a:pPr lvl="1"/>
            <a:r>
              <a:rPr lang="ja-JP" altLang="en-US" dirty="0"/>
              <a:t>製薬企業がベンダーに対して、システム開発構築運用組織体制や作成文書の適切性を確認するために行う調査</a:t>
            </a:r>
            <a:endParaRPr lang="en-US" altLang="ja-JP" dirty="0"/>
          </a:p>
          <a:p>
            <a:pPr lvl="1"/>
            <a:endParaRPr lang="ja-JP" altLang="en-US" dirty="0"/>
          </a:p>
          <a:p>
            <a:pPr lvl="1"/>
            <a:r>
              <a:rPr lang="ja-JP" altLang="en-US" dirty="0"/>
              <a:t>書面調査と訪問調査に分けられるが、書面調査後に訪問調査を実施する場合もある</a:t>
            </a:r>
            <a:endParaRPr lang="en-US" altLang="ja-JP" dirty="0"/>
          </a:p>
          <a:p>
            <a:pPr lvl="1"/>
            <a:endParaRPr lang="ja-JP" altLang="en-US" dirty="0"/>
          </a:p>
          <a:p>
            <a:pPr lvl="1"/>
            <a:r>
              <a:rPr lang="ja-JP" altLang="en-US" dirty="0"/>
              <a:t>選定、リスクアセスメントおよび運用後の定期的な調査時に実施される</a:t>
            </a:r>
          </a:p>
          <a:p>
            <a:endParaRPr lang="ja-JP" altLang="en-US" dirty="0"/>
          </a:p>
        </p:txBody>
      </p:sp>
      <p:sp>
        <p:nvSpPr>
          <p:cNvPr id="3" name="スライド番号プレースホルダー 2"/>
          <p:cNvSpPr>
            <a:spLocks noGrp="1"/>
          </p:cNvSpPr>
          <p:nvPr>
            <p:ph type="sldNum" sz="quarter" idx="10"/>
          </p:nvPr>
        </p:nvSpPr>
        <p:spPr/>
        <p:txBody>
          <a:bodyPr/>
          <a:lstStyle/>
          <a:p>
            <a:pPr>
              <a:defRPr/>
            </a:pPr>
            <a:fld id="{0F70095C-F9B4-4C04-ABE4-849D581B05DE}" type="slidenum">
              <a:rPr lang="en-US" altLang="ja-JP" smtClean="0"/>
              <a:pPr>
                <a:defRPr/>
              </a:pPr>
              <a:t>36</a:t>
            </a:fld>
            <a:endParaRPr lang="en-US" altLang="ja-JP"/>
          </a:p>
        </p:txBody>
      </p:sp>
    </p:spTree>
    <p:extLst>
      <p:ext uri="{BB962C8B-B14F-4D97-AF65-F5344CB8AC3E}">
        <p14:creationId xmlns:p14="http://schemas.microsoft.com/office/powerpoint/2010/main" val="37804756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0" dirty="0"/>
              <a:t>（</a:t>
            </a:r>
            <a:r>
              <a:rPr lang="en-US" altLang="ja-JP" dirty="0"/>
              <a:t>9</a:t>
            </a:r>
            <a:r>
              <a:rPr lang="ja-JP" altLang="en-US" kern="0" dirty="0"/>
              <a:t>）全般　</a:t>
            </a:r>
            <a:r>
              <a:rPr lang="en-US" altLang="ja-JP" dirty="0"/>
              <a:t>2</a:t>
            </a:r>
            <a:r>
              <a:rPr lang="en-US" altLang="ja-JP" kern="0" dirty="0"/>
              <a:t>/</a:t>
            </a:r>
            <a:r>
              <a:rPr lang="en-US" altLang="ja-JP" dirty="0"/>
              <a:t>2</a:t>
            </a:r>
            <a:endParaRPr kumimoji="1" lang="ja-JP" altLang="en-US" dirty="0"/>
          </a:p>
        </p:txBody>
      </p:sp>
      <p:sp>
        <p:nvSpPr>
          <p:cNvPr id="4" name="コンテンツ プレースホルダー 3">
            <a:extLst>
              <a:ext uri="{FF2B5EF4-FFF2-40B4-BE49-F238E27FC236}">
                <a16:creationId xmlns:a16="http://schemas.microsoft.com/office/drawing/2014/main" id="{2A071AAD-DD80-394F-56B6-C9612898E5CB}"/>
              </a:ext>
            </a:extLst>
          </p:cNvPr>
          <p:cNvSpPr>
            <a:spLocks noGrp="1"/>
          </p:cNvSpPr>
          <p:nvPr>
            <p:ph idx="1"/>
          </p:nvPr>
        </p:nvSpPr>
        <p:spPr/>
        <p:txBody>
          <a:bodyPr/>
          <a:lstStyle/>
          <a:p>
            <a:r>
              <a:rPr kumimoji="1" lang="ja-JP" altLang="en-US" dirty="0"/>
              <a:t>リスクアセスメント</a:t>
            </a:r>
            <a:endParaRPr lang="en-US" altLang="ja-JP" dirty="0"/>
          </a:p>
          <a:p>
            <a:pPr lvl="1"/>
            <a:r>
              <a:rPr lang="ja-JP" altLang="en-US" dirty="0"/>
              <a:t>初期アセスメントとして、システム全体に対して以下</a:t>
            </a:r>
            <a:r>
              <a:rPr lang="en-US" altLang="ja-JP" dirty="0"/>
              <a:t>3</a:t>
            </a:r>
            <a:r>
              <a:rPr lang="ja-JP" altLang="en-US" dirty="0"/>
              <a:t>項目に関するリスク評価を行う</a:t>
            </a:r>
            <a:endParaRPr lang="en-US" altLang="ja-JP" dirty="0"/>
          </a:p>
          <a:p>
            <a:pPr lvl="1"/>
            <a:endParaRPr lang="ja-JP" altLang="en-US" dirty="0"/>
          </a:p>
          <a:p>
            <a:pPr lvl="1"/>
            <a:r>
              <a:rPr lang="ja-JP" altLang="en-US" dirty="0"/>
              <a:t>このアセスメントでリスクが高いと評価されたシステムについては、機能リスクアセスメントとして各機能に対するリスク評価を実施する</a:t>
            </a:r>
          </a:p>
          <a:p>
            <a:pPr lvl="2"/>
            <a:r>
              <a:rPr lang="ja-JP" altLang="en-US" dirty="0"/>
              <a:t> データの完全性（データインテグリティ）</a:t>
            </a:r>
          </a:p>
          <a:p>
            <a:pPr lvl="2"/>
            <a:r>
              <a:rPr lang="ja-JP" altLang="en-US" dirty="0"/>
              <a:t> 被験者の安全性</a:t>
            </a:r>
          </a:p>
          <a:p>
            <a:pPr lvl="2"/>
            <a:r>
              <a:rPr lang="ja-JP" altLang="en-US" dirty="0"/>
              <a:t> 製品の品質</a:t>
            </a:r>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37</a:t>
            </a:fld>
            <a:endParaRPr lang="en-US" altLang="ja-JP"/>
          </a:p>
        </p:txBody>
      </p:sp>
    </p:spTree>
    <p:extLst>
      <p:ext uri="{BB962C8B-B14F-4D97-AF65-F5344CB8AC3E}">
        <p14:creationId xmlns:p14="http://schemas.microsoft.com/office/powerpoint/2010/main" val="3089805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Ⅱ.CSV</a:t>
            </a:r>
            <a:r>
              <a:rPr lang="ja-JP" altLang="en-US" dirty="0"/>
              <a:t>活動の各段階で求められること</a:t>
            </a:r>
            <a:endParaRPr kumimoji="1" lang="ja-JP" altLang="en-US" dirty="0"/>
          </a:p>
        </p:txBody>
      </p:sp>
      <p:sp>
        <p:nvSpPr>
          <p:cNvPr id="5" name="テキスト プレースホルダー 4"/>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38</a:t>
            </a:fld>
            <a:endParaRPr lang="en-US" altLang="ja-JP"/>
          </a:p>
        </p:txBody>
      </p:sp>
    </p:spTree>
    <p:extLst>
      <p:ext uri="{BB962C8B-B14F-4D97-AF65-F5344CB8AC3E}">
        <p14:creationId xmlns:p14="http://schemas.microsoft.com/office/powerpoint/2010/main" val="26668368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a:t>
            </a:r>
            <a:r>
              <a:rPr kumimoji="1" lang="en-US" altLang="ja-JP" dirty="0"/>
              <a:t>1</a:t>
            </a:r>
            <a:r>
              <a:rPr kumimoji="1" lang="ja-JP" altLang="en-US" dirty="0"/>
              <a:t>）理想的なベンダーの対応</a:t>
            </a:r>
          </a:p>
        </p:txBody>
      </p:sp>
      <p:sp>
        <p:nvSpPr>
          <p:cNvPr id="4" name="コンテンツ プレースホルダー 3">
            <a:extLst>
              <a:ext uri="{FF2B5EF4-FFF2-40B4-BE49-F238E27FC236}">
                <a16:creationId xmlns:a16="http://schemas.microsoft.com/office/drawing/2014/main" id="{1A23AC92-FED4-9030-2F43-15498CC240AE}"/>
              </a:ext>
            </a:extLst>
          </p:cNvPr>
          <p:cNvSpPr>
            <a:spLocks noGrp="1"/>
          </p:cNvSpPr>
          <p:nvPr>
            <p:ph idx="1"/>
          </p:nvPr>
        </p:nvSpPr>
        <p:spPr/>
        <p:txBody>
          <a:bodyPr/>
          <a:lstStyle/>
          <a:p>
            <a:r>
              <a:rPr lang="ja-JP" altLang="en-US" dirty="0"/>
              <a:t>理想的なベンダーの対応は下記となる</a:t>
            </a:r>
          </a:p>
          <a:p>
            <a:pPr lvl="1"/>
            <a:r>
              <a:rPr lang="ja-JP" altLang="en-US" dirty="0"/>
              <a:t>ベンダーが、製薬企業に要求される規制対応に必要な</a:t>
            </a:r>
            <a:r>
              <a:rPr lang="en-US" altLang="ja-JP" dirty="0"/>
              <a:t>CSV</a:t>
            </a:r>
            <a:r>
              <a:rPr lang="ja-JP" altLang="en-US" dirty="0"/>
              <a:t>文書を理解し、対応する</a:t>
            </a:r>
            <a:r>
              <a:rPr lang="en-US" altLang="ja-JP" dirty="0"/>
              <a:t>CSV</a:t>
            </a:r>
            <a:r>
              <a:rPr lang="ja-JP" altLang="en-US" dirty="0"/>
              <a:t>文書案を提示することができ、製薬企業の基準により変更することができることが望ましい</a:t>
            </a:r>
          </a:p>
          <a:p>
            <a:pPr lvl="1"/>
            <a:r>
              <a:rPr lang="ja-JP" altLang="en-US" dirty="0"/>
              <a:t>すべての</a:t>
            </a:r>
            <a:r>
              <a:rPr lang="en-US" altLang="ja-JP" dirty="0"/>
              <a:t>CSV</a:t>
            </a:r>
            <a:r>
              <a:rPr lang="ja-JP" altLang="en-US" dirty="0"/>
              <a:t>文書案があれば、製薬企業側の負担が少なくなり、</a:t>
            </a:r>
            <a:r>
              <a:rPr lang="en-US" altLang="ja-JP" dirty="0"/>
              <a:t>CSV</a:t>
            </a:r>
            <a:r>
              <a:rPr lang="ja-JP" altLang="en-US" dirty="0"/>
              <a:t>の観点から選定されやすくなる</a:t>
            </a:r>
          </a:p>
          <a:p>
            <a:pPr lvl="1"/>
            <a:r>
              <a:rPr lang="ja-JP" altLang="en-US" dirty="0"/>
              <a:t>ただし、</a:t>
            </a:r>
            <a:r>
              <a:rPr lang="en-US" altLang="ja-JP" dirty="0"/>
              <a:t>CSV</a:t>
            </a:r>
            <a:r>
              <a:rPr lang="ja-JP" altLang="en-US" dirty="0"/>
              <a:t>文書案の品質や製薬企業側の</a:t>
            </a:r>
            <a:r>
              <a:rPr lang="en-US" altLang="ja-JP" dirty="0"/>
              <a:t>CSV</a:t>
            </a:r>
            <a:r>
              <a:rPr lang="ja-JP" altLang="en-US" dirty="0"/>
              <a:t>手順によっては、別途対応が必要になることがある</a:t>
            </a:r>
          </a:p>
          <a:p>
            <a:pPr lvl="1"/>
            <a:r>
              <a:rPr lang="ja-JP" altLang="en-US" dirty="0"/>
              <a:t>事前に製薬企業の</a:t>
            </a:r>
            <a:r>
              <a:rPr lang="en-US" altLang="ja-JP" dirty="0"/>
              <a:t>CSV</a:t>
            </a:r>
            <a:r>
              <a:rPr lang="ja-JP" altLang="en-US" dirty="0"/>
              <a:t>規定とベンダーの手順・提供文書を照らし合わせ、効率的に</a:t>
            </a:r>
            <a:r>
              <a:rPr lang="en-US" altLang="ja-JP" dirty="0"/>
              <a:t>CSV</a:t>
            </a:r>
            <a:r>
              <a:rPr lang="ja-JP" altLang="en-US" dirty="0"/>
              <a:t>文書が作成できれば、ベンダーと製薬企業双方の費用負担軽減に繋げることができる</a:t>
            </a:r>
          </a:p>
          <a:p>
            <a:endParaRPr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39</a:t>
            </a:fld>
            <a:endParaRPr lang="en-US" altLang="ja-JP"/>
          </a:p>
        </p:txBody>
      </p:sp>
    </p:spTree>
    <p:extLst>
      <p:ext uri="{BB962C8B-B14F-4D97-AF65-F5344CB8AC3E}">
        <p14:creationId xmlns:p14="http://schemas.microsoft.com/office/powerpoint/2010/main" val="315616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目的・ターゲット</a:t>
            </a:r>
          </a:p>
        </p:txBody>
      </p:sp>
      <p:sp>
        <p:nvSpPr>
          <p:cNvPr id="3" name="コンテンツ プレースホルダー 2"/>
          <p:cNvSpPr>
            <a:spLocks noGrp="1"/>
          </p:cNvSpPr>
          <p:nvPr>
            <p:ph idx="1"/>
          </p:nvPr>
        </p:nvSpPr>
        <p:spPr/>
        <p:txBody>
          <a:bodyPr/>
          <a:lstStyle/>
          <a:p>
            <a:r>
              <a:rPr lang="ja-JP" altLang="en-US" dirty="0"/>
              <a:t>本資料の位置づけ</a:t>
            </a:r>
            <a:endParaRPr lang="en-US" altLang="ja-JP" dirty="0"/>
          </a:p>
          <a:p>
            <a:pPr lvl="1"/>
            <a:r>
              <a:rPr lang="ja-JP" altLang="en-US" dirty="0"/>
              <a:t>医薬品や医療機器の開発にかかわるベンダーの皆さんが規制要件を理解し、製薬企業と協力して効率的にシステムの信頼性を保証するための文書を作成するための参考資料</a:t>
            </a:r>
            <a:endParaRPr lang="en-US" altLang="ja-JP" dirty="0"/>
          </a:p>
          <a:p>
            <a:endParaRPr lang="ja-JP" altLang="en-US" dirty="0"/>
          </a:p>
          <a:p>
            <a:r>
              <a:rPr lang="ja-JP" altLang="en-US" dirty="0"/>
              <a:t>ターゲット（読者）</a:t>
            </a:r>
            <a:endParaRPr lang="en-US" altLang="ja-JP" dirty="0"/>
          </a:p>
          <a:p>
            <a:pPr lvl="1"/>
            <a:r>
              <a:rPr lang="ja-JP" altLang="en-US" dirty="0"/>
              <a:t>医薬品</a:t>
            </a:r>
            <a:r>
              <a:rPr lang="en-US" altLang="ja-JP" dirty="0"/>
              <a:t>/</a:t>
            </a:r>
            <a:r>
              <a:rPr lang="ja-JP" altLang="en-US" dirty="0"/>
              <a:t>医療機器の開発に関わるコンピュータ化システムの開発</a:t>
            </a:r>
            <a:r>
              <a:rPr lang="en-US" altLang="ja-JP" dirty="0"/>
              <a:t>/</a:t>
            </a:r>
            <a:r>
              <a:rPr lang="ja-JP" altLang="en-US" dirty="0"/>
              <a:t>利用等に関わるベンダー各位</a:t>
            </a:r>
          </a:p>
          <a:p>
            <a:pPr marL="0" indent="0">
              <a:buNone/>
            </a:pPr>
            <a:endParaRPr lang="ja-JP" altLang="en-US" dirty="0"/>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4</a:t>
            </a:fld>
            <a:endParaRPr lang="en-US" altLang="ja-JP"/>
          </a:p>
        </p:txBody>
      </p:sp>
    </p:spTree>
    <p:extLst>
      <p:ext uri="{BB962C8B-B14F-4D97-AF65-F5344CB8AC3E}">
        <p14:creationId xmlns:p14="http://schemas.microsoft.com/office/powerpoint/2010/main" val="21535967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a:t>
            </a:r>
            <a:r>
              <a:rPr kumimoji="1" lang="en-US" altLang="ja-JP" dirty="0"/>
              <a:t>2</a:t>
            </a:r>
            <a:r>
              <a:rPr kumimoji="1" lang="ja-JP" altLang="en-US" dirty="0"/>
              <a:t>）</a:t>
            </a:r>
            <a:r>
              <a:rPr kumimoji="1" lang="en-US" altLang="ja-JP" dirty="0"/>
              <a:t>CSV</a:t>
            </a:r>
            <a:r>
              <a:rPr lang="ja-JP" altLang="en-US" dirty="0"/>
              <a:t>文書の中でベンダーからの提供が必要な文書</a:t>
            </a:r>
            <a:endParaRPr kumimoji="1" lang="ja-JP" altLang="en-US" dirty="0">
              <a:solidFill>
                <a:schemeClr val="accent1">
                  <a:lumMod val="75000"/>
                </a:schemeClr>
              </a:solidFill>
            </a:endParaRPr>
          </a:p>
        </p:txBody>
      </p:sp>
      <p:sp>
        <p:nvSpPr>
          <p:cNvPr id="3" name="コンテンツ プレースホルダー 2"/>
          <p:cNvSpPr>
            <a:spLocks noGrp="1"/>
          </p:cNvSpPr>
          <p:nvPr>
            <p:ph idx="1"/>
          </p:nvPr>
        </p:nvSpPr>
        <p:spPr/>
        <p:txBody>
          <a:bodyPr/>
          <a:lstStyle/>
          <a:p>
            <a:r>
              <a:rPr kumimoji="1" lang="en-US" altLang="ja-JP" dirty="0"/>
              <a:t>CSV</a:t>
            </a:r>
            <a:r>
              <a:rPr lang="ja-JP" altLang="en-US" dirty="0"/>
              <a:t>文書の中でベンダーからの提供が必要な文書として少なくとも下記がある</a:t>
            </a:r>
            <a:endParaRPr lang="en-US" altLang="ja-JP" dirty="0"/>
          </a:p>
          <a:p>
            <a:pPr marL="0" indent="0">
              <a:buNone/>
            </a:pPr>
            <a:endParaRPr kumimoji="1" lang="en-US" altLang="ja-JP" dirty="0"/>
          </a:p>
          <a:p>
            <a:r>
              <a:rPr kumimoji="1" lang="ja-JP" altLang="en-US" dirty="0"/>
              <a:t>文書</a:t>
            </a:r>
            <a:endParaRPr kumimoji="1" lang="en-US" altLang="ja-JP" dirty="0"/>
          </a:p>
          <a:p>
            <a:pPr lvl="1"/>
            <a:r>
              <a:rPr lang="ja-JP" altLang="en-US" dirty="0"/>
              <a:t>機能仕様書</a:t>
            </a:r>
            <a:r>
              <a:rPr kumimoji="1" lang="ja-JP" altLang="en-US" dirty="0"/>
              <a:t>（</a:t>
            </a:r>
            <a:r>
              <a:rPr kumimoji="1" lang="en-US" altLang="ja-JP" dirty="0"/>
              <a:t>FS</a:t>
            </a:r>
            <a:r>
              <a:rPr kumimoji="1" lang="ja-JP" altLang="en-US" dirty="0"/>
              <a:t>）</a:t>
            </a:r>
            <a:endParaRPr kumimoji="1" lang="en-US" altLang="ja-JP" dirty="0"/>
          </a:p>
          <a:p>
            <a:pPr lvl="1"/>
            <a:r>
              <a:rPr lang="ja-JP" altLang="en-US" dirty="0"/>
              <a:t>構成設定仕様書</a:t>
            </a:r>
            <a:r>
              <a:rPr kumimoji="1" lang="ja-JP" altLang="en-US" dirty="0"/>
              <a:t>（</a:t>
            </a:r>
            <a:r>
              <a:rPr lang="en-US" altLang="ja-JP" dirty="0"/>
              <a:t>CS</a:t>
            </a:r>
            <a:r>
              <a:rPr kumimoji="1" lang="en-US" altLang="ja-JP" dirty="0"/>
              <a:t>)</a:t>
            </a:r>
          </a:p>
          <a:p>
            <a:pPr lvl="1"/>
            <a:r>
              <a:rPr lang="ja-JP" altLang="en-US" dirty="0"/>
              <a:t>テスト文書（</a:t>
            </a:r>
            <a:r>
              <a:rPr lang="en-US" altLang="ja-JP" dirty="0"/>
              <a:t>UAT</a:t>
            </a:r>
            <a:r>
              <a:rPr lang="ja-JP" altLang="en-US" dirty="0"/>
              <a:t>以外）</a:t>
            </a:r>
            <a:endParaRPr kumimoji="1" lang="en-US" altLang="ja-JP" dirty="0"/>
          </a:p>
          <a:p>
            <a:pPr lvl="1"/>
            <a:r>
              <a:rPr lang="ja-JP" altLang="en-US" dirty="0"/>
              <a:t>トレーサビリティマトリクス（</a:t>
            </a:r>
            <a:r>
              <a:rPr lang="en-US" altLang="ja-JP" dirty="0"/>
              <a:t>UAT</a:t>
            </a:r>
            <a:r>
              <a:rPr lang="ja-JP" altLang="en-US" dirty="0"/>
              <a:t>以外）</a:t>
            </a:r>
            <a:endParaRPr lang="en-US" altLang="ja-JP" dirty="0"/>
          </a:p>
          <a:p>
            <a:pPr lvl="1"/>
            <a:r>
              <a:rPr lang="ja-JP" altLang="en-US" dirty="0"/>
              <a:t>マニュアル </a:t>
            </a:r>
            <a:r>
              <a:rPr lang="en-US" altLang="ja-JP" dirty="0"/>
              <a:t>/ </a:t>
            </a:r>
            <a:r>
              <a:rPr lang="ja-JP" altLang="en-US" dirty="0"/>
              <a:t>運用手順書</a:t>
            </a:r>
            <a:endParaRPr lang="en-US" altLang="ja-JP" dirty="0"/>
          </a:p>
          <a:p>
            <a:endParaRPr kumimoji="1" lang="en-US" altLang="ja-JP"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40</a:t>
            </a:fld>
            <a:endParaRPr lang="en-US" altLang="ja-JP"/>
          </a:p>
        </p:txBody>
      </p:sp>
      <p:sp>
        <p:nvSpPr>
          <p:cNvPr id="4" name="テキスト ボックス 3">
            <a:extLst>
              <a:ext uri="{FF2B5EF4-FFF2-40B4-BE49-F238E27FC236}">
                <a16:creationId xmlns:a16="http://schemas.microsoft.com/office/drawing/2014/main" id="{53647BCB-BBBB-AFAE-C156-DF71F944E534}"/>
              </a:ext>
            </a:extLst>
          </p:cNvPr>
          <p:cNvSpPr txBox="1"/>
          <p:nvPr/>
        </p:nvSpPr>
        <p:spPr>
          <a:xfrm>
            <a:off x="1156834" y="6280724"/>
            <a:ext cx="4939166" cy="369332"/>
          </a:xfrm>
          <a:prstGeom prst="rect">
            <a:avLst/>
          </a:prstGeom>
          <a:noFill/>
        </p:spPr>
        <p:txBody>
          <a:bodyPr wrap="square" rtlCol="0">
            <a:spAutoFit/>
          </a:bodyPr>
          <a:lstStyle/>
          <a:p>
            <a:r>
              <a:rPr kumimoji="1" lang="en-US" altLang="ja-JP" dirty="0"/>
              <a:t>UAT</a:t>
            </a:r>
            <a:r>
              <a:rPr kumimoji="1" lang="ja-JP" altLang="en-US" dirty="0"/>
              <a:t>・・・</a:t>
            </a:r>
            <a:r>
              <a:rPr kumimoji="1" lang="en-US" altLang="ja-JP" dirty="0"/>
              <a:t>User Acceptance Test</a:t>
            </a:r>
            <a:endParaRPr kumimoji="1" lang="ja-JP" altLang="en-US" dirty="0"/>
          </a:p>
        </p:txBody>
      </p:sp>
    </p:spTree>
    <p:extLst>
      <p:ext uri="{BB962C8B-B14F-4D97-AF65-F5344CB8AC3E}">
        <p14:creationId xmlns:p14="http://schemas.microsoft.com/office/powerpoint/2010/main" val="40302728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a:t>
            </a:r>
            <a:r>
              <a:rPr kumimoji="1" lang="en-US" altLang="ja-JP" dirty="0"/>
              <a:t>3</a:t>
            </a:r>
            <a:r>
              <a:rPr kumimoji="1" lang="ja-JP" altLang="en-US" dirty="0"/>
              <a:t>）</a:t>
            </a:r>
            <a:r>
              <a:rPr kumimoji="1" lang="en-US" altLang="ja-JP" dirty="0"/>
              <a:t>CSV</a:t>
            </a:r>
            <a:r>
              <a:rPr kumimoji="1" lang="ja-JP" altLang="en-US" dirty="0"/>
              <a:t>対応時のベンダーの対応</a:t>
            </a:r>
          </a:p>
        </p:txBody>
      </p:sp>
      <p:sp>
        <p:nvSpPr>
          <p:cNvPr id="3" name="コンテンツ プレースホルダー 2"/>
          <p:cNvSpPr>
            <a:spLocks noGrp="1"/>
          </p:cNvSpPr>
          <p:nvPr>
            <p:ph idx="1"/>
          </p:nvPr>
        </p:nvSpPr>
        <p:spPr>
          <a:xfrm>
            <a:off x="609600" y="1268413"/>
            <a:ext cx="11247040" cy="5256212"/>
          </a:xfrm>
        </p:spPr>
        <p:txBody>
          <a:bodyPr/>
          <a:lstStyle/>
          <a:p>
            <a:r>
              <a:rPr lang="ja-JP" altLang="en-US" dirty="0"/>
              <a:t>ベンダーからの提供</a:t>
            </a:r>
            <a:r>
              <a:rPr lang="en-US" altLang="ja-JP" dirty="0"/>
              <a:t>CSV</a:t>
            </a:r>
            <a:r>
              <a:rPr kumimoji="1" lang="ja-JP" altLang="en-US" dirty="0"/>
              <a:t>文書がない場合</a:t>
            </a:r>
            <a:endParaRPr kumimoji="1" lang="en-US" altLang="ja-JP" dirty="0"/>
          </a:p>
          <a:p>
            <a:pPr marL="457200" lvl="1" indent="0">
              <a:buNone/>
            </a:pPr>
            <a:r>
              <a:rPr lang="ja-JP" altLang="en-US" dirty="0"/>
              <a:t>製薬企業が必要な</a:t>
            </a:r>
            <a:r>
              <a:rPr lang="en-US" altLang="ja-JP" dirty="0"/>
              <a:t>CSV</a:t>
            </a:r>
            <a:r>
              <a:rPr lang="ja-JP" altLang="en-US" dirty="0"/>
              <a:t>文書を作成することが難しい</a:t>
            </a:r>
            <a:endParaRPr lang="en-US" altLang="ja-JP" dirty="0"/>
          </a:p>
          <a:p>
            <a:pPr lvl="1" indent="-342900"/>
            <a:r>
              <a:rPr kumimoji="1" lang="ja-JP" altLang="en-US" sz="2000" dirty="0"/>
              <a:t>機能仕様書や構成設定仕様書は、製薬企業ですべての機能を確認することが難しい。一方、システムを作成したベンダーは機能仕様を網羅的に把握して</a:t>
            </a:r>
            <a:r>
              <a:rPr lang="ja-JP" altLang="en-US" sz="2000" dirty="0"/>
              <a:t>いるため、ベンダーが作成することが望ましい。</a:t>
            </a:r>
            <a:endParaRPr kumimoji="1" lang="en-US" altLang="ja-JP" dirty="0"/>
          </a:p>
          <a:p>
            <a:pPr marL="0" indent="0">
              <a:buNone/>
            </a:pPr>
            <a:endParaRPr lang="en-US" altLang="ja-JP" dirty="0"/>
          </a:p>
          <a:p>
            <a:r>
              <a:rPr lang="ja-JP" altLang="en-US" dirty="0"/>
              <a:t>ベンダーからの提供</a:t>
            </a:r>
            <a:r>
              <a:rPr lang="en-US" altLang="ja-JP" dirty="0"/>
              <a:t>CSV</a:t>
            </a:r>
            <a:r>
              <a:rPr lang="ja-JP" altLang="en-US" dirty="0"/>
              <a:t>文書がある場合</a:t>
            </a:r>
            <a:endParaRPr lang="en-US" altLang="ja-JP" dirty="0"/>
          </a:p>
          <a:p>
            <a:pPr marL="457200" lvl="1" indent="0">
              <a:buNone/>
            </a:pPr>
            <a:r>
              <a:rPr lang="ja-JP" altLang="en-US" dirty="0"/>
              <a:t>製薬企業側で他の文書を補って必要な</a:t>
            </a:r>
            <a:r>
              <a:rPr lang="en-US" altLang="ja-JP" dirty="0"/>
              <a:t>CSV</a:t>
            </a:r>
            <a:r>
              <a:rPr lang="ja-JP" altLang="en-US" dirty="0"/>
              <a:t>文書を揃えることができる</a:t>
            </a:r>
            <a:endParaRPr lang="en-US" altLang="ja-JP" dirty="0"/>
          </a:p>
          <a:p>
            <a:pPr marL="0" indent="0">
              <a:buNone/>
            </a:pPr>
            <a:endParaRPr kumimoji="1" lang="ja-JP" altLang="en-US"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41</a:t>
            </a:fld>
            <a:endParaRPr lang="en-US" altLang="ja-JP"/>
          </a:p>
        </p:txBody>
      </p:sp>
    </p:spTree>
    <p:extLst>
      <p:ext uri="{BB962C8B-B14F-4D97-AF65-F5344CB8AC3E}">
        <p14:creationId xmlns:p14="http://schemas.microsoft.com/office/powerpoint/2010/main" val="12385723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solidFill>
                  <a:schemeClr val="tx1"/>
                </a:solidFill>
              </a:rPr>
              <a:t>（</a:t>
            </a:r>
            <a:r>
              <a:rPr lang="en-US" altLang="ja-JP" dirty="0">
                <a:solidFill>
                  <a:schemeClr val="tx1"/>
                </a:solidFill>
              </a:rPr>
              <a:t>4</a:t>
            </a:r>
            <a:r>
              <a:rPr kumimoji="1" lang="ja-JP" altLang="en-US" dirty="0">
                <a:solidFill>
                  <a:schemeClr val="tx1"/>
                </a:solidFill>
              </a:rPr>
              <a:t>）マルチベンダー体制</a:t>
            </a:r>
          </a:p>
        </p:txBody>
      </p:sp>
      <p:sp>
        <p:nvSpPr>
          <p:cNvPr id="9" name="コンテンツ プレースホルダー 8">
            <a:extLst>
              <a:ext uri="{FF2B5EF4-FFF2-40B4-BE49-F238E27FC236}">
                <a16:creationId xmlns:a16="http://schemas.microsoft.com/office/drawing/2014/main" id="{3A766D55-D16B-13EA-9611-5003B6337927}"/>
              </a:ext>
            </a:extLst>
          </p:cNvPr>
          <p:cNvSpPr>
            <a:spLocks noGrp="1"/>
          </p:cNvSpPr>
          <p:nvPr>
            <p:ph idx="1"/>
          </p:nvPr>
        </p:nvSpPr>
        <p:spPr>
          <a:xfrm>
            <a:off x="609600" y="1268413"/>
            <a:ext cx="7270829" cy="5184923"/>
          </a:xfrm>
        </p:spPr>
        <p:txBody>
          <a:bodyPr/>
          <a:lstStyle/>
          <a:p>
            <a:r>
              <a:rPr lang="ja-JP" altLang="en-US" dirty="0"/>
              <a:t>マルチベンダー体制</a:t>
            </a:r>
            <a:endParaRPr lang="en-US" altLang="ja-JP" dirty="0"/>
          </a:p>
          <a:p>
            <a:pPr lvl="1"/>
            <a:r>
              <a:rPr lang="ja-JP" altLang="en-US" dirty="0"/>
              <a:t>システム構築・運用にあたっては、多くのベンダーを利用している場合がある</a:t>
            </a:r>
            <a:endParaRPr lang="en-US" altLang="ja-JP" dirty="0"/>
          </a:p>
          <a:p>
            <a:pPr lvl="1"/>
            <a:endParaRPr lang="ja-JP" altLang="en-US" dirty="0"/>
          </a:p>
          <a:p>
            <a:pPr lvl="1"/>
            <a:r>
              <a:rPr lang="ja-JP" altLang="en-US" dirty="0"/>
              <a:t>その際、ベンダーはシステム全体の体制を確認して、システムのライフサイクルを通した、組織体制が問題ないことを説明できる必要がある</a:t>
            </a:r>
            <a:endParaRPr lang="en-US" altLang="ja-JP" dirty="0"/>
          </a:p>
          <a:p>
            <a:pPr lvl="1"/>
            <a:endParaRPr lang="ja-JP" altLang="en-US" dirty="0"/>
          </a:p>
          <a:p>
            <a:pPr lvl="1"/>
            <a:r>
              <a:rPr lang="ja-JP" altLang="en-US" dirty="0"/>
              <a:t>直接契約のないベンダーに対しても、その契約、組織体制、運用について妥当であることを、契約しているベンダーを通じて確認し、説明できる必要がある</a:t>
            </a:r>
          </a:p>
          <a:p>
            <a:endParaRPr lang="ja-JP" altLang="en-US" dirty="0"/>
          </a:p>
        </p:txBody>
      </p:sp>
      <p:sp>
        <p:nvSpPr>
          <p:cNvPr id="10" name="スライド番号プレースホルダー 9"/>
          <p:cNvSpPr>
            <a:spLocks noGrp="1"/>
          </p:cNvSpPr>
          <p:nvPr>
            <p:ph type="sldNum" sz="quarter" idx="10"/>
          </p:nvPr>
        </p:nvSpPr>
        <p:spPr/>
        <p:txBody>
          <a:bodyPr/>
          <a:lstStyle/>
          <a:p>
            <a:pPr>
              <a:defRPr/>
            </a:pPr>
            <a:fld id="{0F70095C-F9B4-4C04-ABE4-849D581B05DE}" type="slidenum">
              <a:rPr lang="en-US" altLang="ja-JP" smtClean="0"/>
              <a:pPr>
                <a:defRPr/>
              </a:pPr>
              <a:t>42</a:t>
            </a:fld>
            <a:endParaRPr lang="en-US" altLang="ja-JP"/>
          </a:p>
        </p:txBody>
      </p:sp>
      <p:sp>
        <p:nvSpPr>
          <p:cNvPr id="4" name="角丸四角形 3"/>
          <p:cNvSpPr/>
          <p:nvPr/>
        </p:nvSpPr>
        <p:spPr>
          <a:xfrm>
            <a:off x="8208577" y="1839351"/>
            <a:ext cx="3510455" cy="69685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ベンダー</a:t>
            </a:r>
          </a:p>
        </p:txBody>
      </p:sp>
      <p:sp>
        <p:nvSpPr>
          <p:cNvPr id="5" name="角丸四角形 4"/>
          <p:cNvSpPr/>
          <p:nvPr/>
        </p:nvSpPr>
        <p:spPr>
          <a:xfrm>
            <a:off x="8208577" y="3362413"/>
            <a:ext cx="3510455" cy="339302"/>
          </a:xfrm>
          <a:prstGeom prst="round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代理店</a:t>
            </a:r>
          </a:p>
        </p:txBody>
      </p:sp>
      <p:sp>
        <p:nvSpPr>
          <p:cNvPr id="6" name="角丸四角形 5"/>
          <p:cNvSpPr/>
          <p:nvPr/>
        </p:nvSpPr>
        <p:spPr>
          <a:xfrm>
            <a:off x="8208577" y="4076679"/>
            <a:ext cx="3626069" cy="308651"/>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システムベンダー</a:t>
            </a:r>
          </a:p>
        </p:txBody>
      </p:sp>
      <p:sp>
        <p:nvSpPr>
          <p:cNvPr id="7" name="角丸四角形 6"/>
          <p:cNvSpPr/>
          <p:nvPr/>
        </p:nvSpPr>
        <p:spPr>
          <a:xfrm>
            <a:off x="8208576" y="5124866"/>
            <a:ext cx="3626069" cy="40546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基盤システムベンダー</a:t>
            </a:r>
          </a:p>
        </p:txBody>
      </p:sp>
      <p:sp>
        <p:nvSpPr>
          <p:cNvPr id="8" name="角丸四角形 7"/>
          <p:cNvSpPr/>
          <p:nvPr/>
        </p:nvSpPr>
        <p:spPr>
          <a:xfrm>
            <a:off x="8208577" y="2939006"/>
            <a:ext cx="1932168" cy="347697"/>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請負・業務委託</a:t>
            </a:r>
          </a:p>
        </p:txBody>
      </p:sp>
      <p:sp>
        <p:nvSpPr>
          <p:cNvPr id="12" name="下矢印 11"/>
          <p:cNvSpPr/>
          <p:nvPr/>
        </p:nvSpPr>
        <p:spPr>
          <a:xfrm>
            <a:off x="9067501" y="2557290"/>
            <a:ext cx="337487" cy="359828"/>
          </a:xfrm>
          <a:prstGeom prst="downArrow">
            <a:avLst>
              <a:gd name="adj1" fmla="val 28313"/>
              <a:gd name="adj2" fmla="val 50000"/>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下矢印 12"/>
          <p:cNvSpPr/>
          <p:nvPr/>
        </p:nvSpPr>
        <p:spPr>
          <a:xfrm>
            <a:off x="10639986" y="2562652"/>
            <a:ext cx="405230" cy="788375"/>
          </a:xfrm>
          <a:prstGeom prst="downArrow">
            <a:avLst>
              <a:gd name="adj1" fmla="val 28313"/>
              <a:gd name="adj2" fmla="val 383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下矢印 13"/>
          <p:cNvSpPr/>
          <p:nvPr/>
        </p:nvSpPr>
        <p:spPr>
          <a:xfrm>
            <a:off x="9852867" y="3724765"/>
            <a:ext cx="405230" cy="329713"/>
          </a:xfrm>
          <a:prstGeom prst="downArrow">
            <a:avLst>
              <a:gd name="adj1" fmla="val 28313"/>
              <a:gd name="adj2" fmla="val 383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下矢印 14"/>
          <p:cNvSpPr/>
          <p:nvPr/>
        </p:nvSpPr>
        <p:spPr>
          <a:xfrm>
            <a:off x="10528436" y="4406350"/>
            <a:ext cx="405230" cy="670961"/>
          </a:xfrm>
          <a:prstGeom prst="downArrow">
            <a:avLst>
              <a:gd name="adj1" fmla="val 28313"/>
              <a:gd name="adj2" fmla="val 383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8208577" y="4729614"/>
            <a:ext cx="1991713" cy="347697"/>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請負・業務委託</a:t>
            </a:r>
          </a:p>
        </p:txBody>
      </p:sp>
      <p:sp>
        <p:nvSpPr>
          <p:cNvPr id="17" name="下矢印 16"/>
          <p:cNvSpPr/>
          <p:nvPr/>
        </p:nvSpPr>
        <p:spPr>
          <a:xfrm>
            <a:off x="9035689" y="4424852"/>
            <a:ext cx="337487" cy="281943"/>
          </a:xfrm>
          <a:prstGeom prst="downArrow">
            <a:avLst>
              <a:gd name="adj1" fmla="val 28313"/>
              <a:gd name="adj2" fmla="val 50000"/>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8224934" y="5942675"/>
            <a:ext cx="1991713" cy="347697"/>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請負・業務委託</a:t>
            </a:r>
          </a:p>
        </p:txBody>
      </p:sp>
      <p:sp>
        <p:nvSpPr>
          <p:cNvPr id="19" name="下矢印 18"/>
          <p:cNvSpPr/>
          <p:nvPr/>
        </p:nvSpPr>
        <p:spPr>
          <a:xfrm>
            <a:off x="9052048" y="5560903"/>
            <a:ext cx="337487" cy="359828"/>
          </a:xfrm>
          <a:prstGeom prst="downArrow">
            <a:avLst>
              <a:gd name="adj1" fmla="val 28313"/>
              <a:gd name="adj2" fmla="val 50000"/>
            </a:avLst>
          </a:prstGeom>
          <a:solidFill>
            <a:srgbClr val="CC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229220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188913"/>
            <a:ext cx="10972800" cy="792162"/>
          </a:xfrm>
        </p:spPr>
        <p:txBody>
          <a:bodyPr wrap="square" anchor="ctr">
            <a:normAutofit/>
          </a:bodyPr>
          <a:lstStyle/>
          <a:p>
            <a:r>
              <a:rPr lang="ja-JP" altLang="en-US" dirty="0">
                <a:solidFill>
                  <a:schemeClr val="tx1"/>
                </a:solidFill>
              </a:rPr>
              <a:t>（</a:t>
            </a:r>
            <a:r>
              <a:rPr lang="en-US" altLang="ja-JP" dirty="0">
                <a:solidFill>
                  <a:schemeClr val="tx1"/>
                </a:solidFill>
              </a:rPr>
              <a:t>5</a:t>
            </a:r>
            <a:r>
              <a:rPr lang="ja-JP" altLang="en-US" dirty="0">
                <a:solidFill>
                  <a:schemeClr val="tx1"/>
                </a:solidFill>
              </a:rPr>
              <a:t>）</a:t>
            </a:r>
            <a:r>
              <a:rPr kumimoji="1" lang="ja-JP" altLang="en-US" dirty="0">
                <a:solidFill>
                  <a:schemeClr val="tx1"/>
                </a:solidFill>
              </a:rPr>
              <a:t>コンピュータ化システムバリデーション（</a:t>
            </a:r>
            <a:r>
              <a:rPr kumimoji="1" lang="en-US" altLang="ja-JP" dirty="0">
                <a:solidFill>
                  <a:schemeClr val="tx1"/>
                </a:solidFill>
              </a:rPr>
              <a:t>CSV</a:t>
            </a:r>
            <a:r>
              <a:rPr kumimoji="1" lang="ja-JP" altLang="en-US" dirty="0">
                <a:solidFill>
                  <a:schemeClr val="tx1"/>
                </a:solidFill>
              </a:rPr>
              <a:t>）と作成者</a:t>
            </a:r>
          </a:p>
        </p:txBody>
      </p:sp>
      <p:sp>
        <p:nvSpPr>
          <p:cNvPr id="6" name="スライド番号プレースホルダー 5"/>
          <p:cNvSpPr>
            <a:spLocks noGrp="1"/>
          </p:cNvSpPr>
          <p:nvPr>
            <p:ph type="sldNum" sz="quarter" idx="10"/>
          </p:nvPr>
        </p:nvSpPr>
        <p:spPr>
          <a:xfrm>
            <a:off x="11340982" y="6531390"/>
            <a:ext cx="851018" cy="339302"/>
          </a:xfrm>
        </p:spPr>
        <p:txBody>
          <a:bodyPr wrap="square" anchor="t">
            <a:normAutofit/>
          </a:bodyPr>
          <a:lstStyle/>
          <a:p>
            <a:pPr>
              <a:spcAft>
                <a:spcPts val="600"/>
              </a:spcAft>
              <a:defRPr/>
            </a:pPr>
            <a:fld id="{0F70095C-F9B4-4C04-ABE4-849D581B05DE}" type="slidenum">
              <a:rPr lang="en-US" altLang="ja-JP" sz="1400" smtClean="0"/>
              <a:pPr>
                <a:spcAft>
                  <a:spcPts val="600"/>
                </a:spcAft>
                <a:defRPr/>
              </a:pPr>
              <a:t>43</a:t>
            </a:fld>
            <a:endParaRPr lang="en-US" altLang="ja-JP" sz="1400" dirty="0"/>
          </a:p>
        </p:txBody>
      </p:sp>
      <p:graphicFrame>
        <p:nvGraphicFramePr>
          <p:cNvPr id="9" name="コンテンツ プレースホルダー 2">
            <a:extLst>
              <a:ext uri="{FF2B5EF4-FFF2-40B4-BE49-F238E27FC236}">
                <a16:creationId xmlns:a16="http://schemas.microsoft.com/office/drawing/2014/main" id="{0BD532A8-96F5-1172-0549-7839931DA57E}"/>
              </a:ext>
            </a:extLst>
          </p:cNvPr>
          <p:cNvGraphicFramePr>
            <a:graphicFrameLocks noGrp="1"/>
          </p:cNvGraphicFramePr>
          <p:nvPr>
            <p:ph idx="1"/>
            <p:extLst>
              <p:ext uri="{D42A27DB-BD31-4B8C-83A1-F6EECF244321}">
                <p14:modId xmlns:p14="http://schemas.microsoft.com/office/powerpoint/2010/main" val="3116293514"/>
              </p:ext>
            </p:extLst>
          </p:nvPr>
        </p:nvGraphicFramePr>
        <p:xfrm>
          <a:off x="924578" y="1070583"/>
          <a:ext cx="10972799" cy="3060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コンテンツ プレースホルダー 6">
            <a:extLst>
              <a:ext uri="{FF2B5EF4-FFF2-40B4-BE49-F238E27FC236}">
                <a16:creationId xmlns:a16="http://schemas.microsoft.com/office/drawing/2014/main" id="{9FF5D5CA-599F-054B-3255-C1BA43FBDFED}"/>
              </a:ext>
            </a:extLst>
          </p:cNvPr>
          <p:cNvSpPr txBox="1">
            <a:spLocks/>
          </p:cNvSpPr>
          <p:nvPr/>
        </p:nvSpPr>
        <p:spPr bwMode="auto">
          <a:xfrm>
            <a:off x="0" y="4127909"/>
            <a:ext cx="12097344" cy="27217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lvl="1"/>
            <a:r>
              <a:rPr lang="ja-JP" altLang="en-US" sz="2000" kern="0" dirty="0"/>
              <a:t>コンピュータ化システムバリデーションを実施した結果の文書の例として、上記のような文書が作成される</a:t>
            </a:r>
            <a:endParaRPr lang="en-US" altLang="ja-JP" sz="2000" kern="0" dirty="0"/>
          </a:p>
          <a:p>
            <a:pPr lvl="1"/>
            <a:r>
              <a:rPr lang="ja-JP" altLang="en-US" sz="2000" kern="0" dirty="0"/>
              <a:t>これらの文書は、製薬企業が作成されていることを担保する文書ではあるが、すべての文書を製薬企業が作成する必要はない</a:t>
            </a:r>
            <a:endParaRPr lang="en-US" altLang="ja-JP" sz="2000" kern="0" dirty="0"/>
          </a:p>
          <a:p>
            <a:pPr lvl="1"/>
            <a:r>
              <a:rPr lang="ja-JP" altLang="en-US" sz="2000" kern="0" dirty="0"/>
              <a:t>ベンダーが、システム構築時に作成した文書を</a:t>
            </a:r>
            <a:r>
              <a:rPr lang="en-US" altLang="ja-JP" sz="2000" kern="0" dirty="0"/>
              <a:t>CSV</a:t>
            </a:r>
            <a:r>
              <a:rPr lang="ja-JP" altLang="en-US" sz="2000" kern="0" dirty="0"/>
              <a:t>文書として利用することは、</a:t>
            </a:r>
            <a:r>
              <a:rPr lang="en-US" altLang="ja-JP" sz="2000" kern="0" dirty="0"/>
              <a:t>CSV</a:t>
            </a:r>
            <a:r>
              <a:rPr lang="ja-JP" altLang="en-US" sz="2000" kern="0" dirty="0"/>
              <a:t>の効率化とコスト削減のために重要である</a:t>
            </a:r>
          </a:p>
          <a:p>
            <a:pPr lvl="1"/>
            <a:r>
              <a:rPr lang="ja-JP" altLang="en-US" sz="2000" kern="0" dirty="0"/>
              <a:t>また、ベンダーは、機能仕様や構成設定等について製薬企業より理解しており、積極的に情報提供があることが望ましい</a:t>
            </a:r>
          </a:p>
          <a:p>
            <a:endParaRPr lang="ja-JP" altLang="en-US" sz="2400" kern="0" dirty="0"/>
          </a:p>
        </p:txBody>
      </p:sp>
    </p:spTree>
    <p:extLst>
      <p:ext uri="{BB962C8B-B14F-4D97-AF65-F5344CB8AC3E}">
        <p14:creationId xmlns:p14="http://schemas.microsoft.com/office/powerpoint/2010/main" val="37729094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6</a:t>
            </a:r>
            <a:r>
              <a:rPr lang="ja-JP" altLang="en-US" dirty="0"/>
              <a:t>）ベンダーへの要求事項　</a:t>
            </a:r>
            <a:r>
              <a:rPr lang="en-US" altLang="ja-JP" dirty="0"/>
              <a:t>1/5</a:t>
            </a:r>
            <a:endParaRPr kumimoji="1" lang="ja-JP" altLang="en-US" dirty="0"/>
          </a:p>
        </p:txBody>
      </p:sp>
      <p:sp>
        <p:nvSpPr>
          <p:cNvPr id="5" name="コンテンツ プレースホルダー 4">
            <a:extLst>
              <a:ext uri="{FF2B5EF4-FFF2-40B4-BE49-F238E27FC236}">
                <a16:creationId xmlns:a16="http://schemas.microsoft.com/office/drawing/2014/main" id="{E240F9B2-FFC9-C748-ED6F-FAD115495D48}"/>
              </a:ext>
            </a:extLst>
          </p:cNvPr>
          <p:cNvSpPr>
            <a:spLocks noGrp="1"/>
          </p:cNvSpPr>
          <p:nvPr>
            <p:ph idx="1"/>
          </p:nvPr>
        </p:nvSpPr>
        <p:spPr/>
        <p:txBody>
          <a:bodyPr/>
          <a:lstStyle/>
          <a:p>
            <a:r>
              <a:rPr lang="ja-JP" altLang="en-US" dirty="0"/>
              <a:t>計画策定段階、仕様検討段階</a:t>
            </a:r>
            <a:endParaRPr lang="en-US" altLang="ja-JP" dirty="0"/>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44</a:t>
            </a:fld>
            <a:endParaRPr lang="en-US" altLang="ja-JP"/>
          </a:p>
        </p:txBody>
      </p:sp>
      <p:graphicFrame>
        <p:nvGraphicFramePr>
          <p:cNvPr id="6" name="表 5">
            <a:extLst>
              <a:ext uri="{FF2B5EF4-FFF2-40B4-BE49-F238E27FC236}">
                <a16:creationId xmlns:a16="http://schemas.microsoft.com/office/drawing/2014/main" id="{50858D41-C21F-7DFA-2F2C-2B82981C7733}"/>
              </a:ext>
            </a:extLst>
          </p:cNvPr>
          <p:cNvGraphicFramePr>
            <a:graphicFrameLocks noGrp="1"/>
          </p:cNvGraphicFramePr>
          <p:nvPr>
            <p:extLst>
              <p:ext uri="{D42A27DB-BD31-4B8C-83A1-F6EECF244321}">
                <p14:modId xmlns:p14="http://schemas.microsoft.com/office/powerpoint/2010/main" val="1746473042"/>
              </p:ext>
            </p:extLst>
          </p:nvPr>
        </p:nvGraphicFramePr>
        <p:xfrm>
          <a:off x="335360" y="2031784"/>
          <a:ext cx="11666057" cy="384548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2609262032"/>
                    </a:ext>
                  </a:extLst>
                </a:gridCol>
                <a:gridCol w="6960201">
                  <a:extLst>
                    <a:ext uri="{9D8B030D-6E8A-4147-A177-3AD203B41FA5}">
                      <a16:colId xmlns:a16="http://schemas.microsoft.com/office/drawing/2014/main" val="833902505"/>
                    </a:ext>
                  </a:extLst>
                </a:gridCol>
                <a:gridCol w="2041560">
                  <a:extLst>
                    <a:ext uri="{9D8B030D-6E8A-4147-A177-3AD203B41FA5}">
                      <a16:colId xmlns:a16="http://schemas.microsoft.com/office/drawing/2014/main" val="3293329341"/>
                    </a:ext>
                  </a:extLst>
                </a:gridCol>
              </a:tblGrid>
              <a:tr h="586966">
                <a:tc>
                  <a:txBody>
                    <a:bodyPr/>
                    <a:lstStyle/>
                    <a:p>
                      <a:pPr algn="ctr"/>
                      <a:r>
                        <a:rPr kumimoji="1" lang="ja-JP" altLang="en-US" sz="1800" dirty="0"/>
                        <a:t>文書名</a:t>
                      </a:r>
                      <a:r>
                        <a:rPr kumimoji="1" lang="en-US" altLang="ja-JP" sz="1800" dirty="0"/>
                        <a:t>/</a:t>
                      </a:r>
                      <a:r>
                        <a:rPr kumimoji="1" lang="ja-JP" altLang="en-US" sz="1800" dirty="0"/>
                        <a:t>内容</a:t>
                      </a:r>
                    </a:p>
                  </a:txBody>
                  <a:tcPr/>
                </a:tc>
                <a:tc>
                  <a:txBody>
                    <a:bodyPr/>
                    <a:lstStyle/>
                    <a:p>
                      <a:pPr algn="ctr"/>
                      <a:r>
                        <a:rPr kumimoji="1" lang="ja-JP" altLang="en-US" sz="1800" dirty="0"/>
                        <a:t>要求事項</a:t>
                      </a:r>
                      <a:endParaRPr kumimoji="1" lang="en-US" altLang="ja-JP" sz="1800" dirty="0"/>
                    </a:p>
                  </a:txBody>
                  <a:tcPr/>
                </a:tc>
                <a:tc>
                  <a:txBody>
                    <a:bodyPr/>
                    <a:lstStyle/>
                    <a:p>
                      <a:pPr algn="ctr"/>
                      <a:r>
                        <a:rPr kumimoji="1" lang="ja-JP" altLang="en-US" sz="1800" dirty="0"/>
                        <a:t>関連セクション</a:t>
                      </a:r>
                      <a:endParaRPr kumimoji="1" lang="en-US" altLang="ja-JP" sz="1800" dirty="0"/>
                    </a:p>
                  </a:txBody>
                  <a:tcPr/>
                </a:tc>
                <a:extLst>
                  <a:ext uri="{0D108BD9-81ED-4DB2-BD59-A6C34878D82A}">
                    <a16:rowId xmlns:a16="http://schemas.microsoft.com/office/drawing/2014/main" val="1830405103"/>
                  </a:ext>
                </a:extLst>
              </a:tr>
              <a:tr h="1092946">
                <a:tc>
                  <a:txBody>
                    <a:bodyPr/>
                    <a:lstStyle/>
                    <a:p>
                      <a:pPr algn="ctr"/>
                      <a:r>
                        <a:rPr kumimoji="1" lang="ja-JP" altLang="en-US" sz="2000" dirty="0">
                          <a:solidFill>
                            <a:schemeClr val="tx1"/>
                          </a:solidFill>
                        </a:rPr>
                        <a:t>ユーザー要求仕様書（</a:t>
                      </a:r>
                      <a:r>
                        <a:rPr kumimoji="1" lang="en-US" altLang="ja-JP" sz="2000" dirty="0">
                          <a:solidFill>
                            <a:schemeClr val="tx1"/>
                          </a:solidFill>
                        </a:rPr>
                        <a:t>URS</a:t>
                      </a:r>
                      <a:r>
                        <a:rPr kumimoji="1" lang="ja-JP" altLang="en-US" sz="2000" dirty="0">
                          <a:solidFill>
                            <a:schemeClr val="tx1"/>
                          </a:solidFill>
                        </a:rPr>
                        <a:t>）</a:t>
                      </a:r>
                    </a:p>
                  </a:txBody>
                  <a:tcPr/>
                </a:tc>
                <a:tc>
                  <a:txBody>
                    <a:bodyPr/>
                    <a:lstStyle/>
                    <a:p>
                      <a:pPr algn="l"/>
                      <a:r>
                        <a:rPr kumimoji="1" lang="ja-JP" altLang="en-US" sz="1800" dirty="0">
                          <a:solidFill>
                            <a:schemeClr val="tx1"/>
                          </a:solidFill>
                        </a:rPr>
                        <a:t>システムの機能仕様書が文書化され、提供されることが望まれる。</a:t>
                      </a:r>
                    </a:p>
                    <a:p>
                      <a:pPr algn="l"/>
                      <a:r>
                        <a:rPr kumimoji="1" lang="ja-JP" altLang="en-US" sz="1800" dirty="0">
                          <a:solidFill>
                            <a:schemeClr val="tx1"/>
                          </a:solidFill>
                        </a:rPr>
                        <a:t>また、システムの目的を記載した文書が提供されることも望まれる。</a:t>
                      </a:r>
                    </a:p>
                  </a:txBody>
                  <a:tcPr/>
                </a:tc>
                <a:tc>
                  <a:txBody>
                    <a:bodyPr/>
                    <a:lstStyle/>
                    <a:p>
                      <a:pPr algn="ctr"/>
                      <a:r>
                        <a:rPr kumimoji="1" lang="en-US" altLang="ja-JP" sz="1800" dirty="0">
                          <a:solidFill>
                            <a:schemeClr val="tx1"/>
                          </a:solidFill>
                        </a:rPr>
                        <a:t>Ⅰ-2(2)</a:t>
                      </a:r>
                      <a:endParaRPr kumimoji="1" lang="ja-JP" altLang="en-US" sz="1800" dirty="0">
                        <a:solidFill>
                          <a:schemeClr val="tx1"/>
                        </a:solidFill>
                      </a:endParaRPr>
                    </a:p>
                  </a:txBody>
                  <a:tcPr/>
                </a:tc>
                <a:extLst>
                  <a:ext uri="{0D108BD9-81ED-4DB2-BD59-A6C34878D82A}">
                    <a16:rowId xmlns:a16="http://schemas.microsoft.com/office/drawing/2014/main" val="3950259484"/>
                  </a:ext>
                </a:extLst>
              </a:tr>
              <a:tr h="1205622">
                <a:tc>
                  <a:txBody>
                    <a:bodyPr/>
                    <a:lstStyle/>
                    <a:p>
                      <a:pPr algn="ctr"/>
                      <a:r>
                        <a:rPr kumimoji="1" lang="ja-JP" altLang="en-US" sz="2000" dirty="0">
                          <a:solidFill>
                            <a:schemeClr val="tx1"/>
                          </a:solidFill>
                        </a:rPr>
                        <a:t>機能仕様書</a:t>
                      </a:r>
                      <a:endParaRPr kumimoji="1" lang="en-US" altLang="ja-JP" sz="2000" dirty="0">
                        <a:solidFill>
                          <a:schemeClr val="tx1"/>
                        </a:solidFill>
                      </a:endParaRPr>
                    </a:p>
                    <a:p>
                      <a:pPr algn="ctr"/>
                      <a:r>
                        <a:rPr kumimoji="1" lang="ja-JP" altLang="en-US" sz="2000" dirty="0">
                          <a:solidFill>
                            <a:schemeClr val="tx1"/>
                          </a:solidFill>
                        </a:rPr>
                        <a:t>（</a:t>
                      </a:r>
                      <a:r>
                        <a:rPr kumimoji="1" lang="en-US" altLang="ja-JP" sz="2000" dirty="0">
                          <a:solidFill>
                            <a:schemeClr val="tx1"/>
                          </a:solidFill>
                        </a:rPr>
                        <a:t>FS)</a:t>
                      </a:r>
                    </a:p>
                  </a:txBody>
                  <a:tcPr/>
                </a:tc>
                <a:tc>
                  <a:txBody>
                    <a:bodyPr/>
                    <a:lstStyle/>
                    <a:p>
                      <a:pPr algn="l"/>
                      <a:r>
                        <a:rPr kumimoji="1" lang="ja-JP" altLang="en-US" sz="1800" dirty="0">
                          <a:solidFill>
                            <a:schemeClr val="tx1"/>
                          </a:solidFill>
                        </a:rPr>
                        <a:t>システムの機能の内容・保証はベンダーの責務となるため、機能仕様書は提供されることが望ましい。</a:t>
                      </a:r>
                      <a:r>
                        <a:rPr kumimoji="1" lang="en-US" altLang="ja-JP" sz="1800" dirty="0">
                          <a:solidFill>
                            <a:schemeClr val="tx1"/>
                          </a:solidFill>
                        </a:rPr>
                        <a:t>ER/ES</a:t>
                      </a:r>
                      <a:r>
                        <a:rPr kumimoji="1" lang="ja-JP" altLang="en-US" sz="1800" dirty="0">
                          <a:solidFill>
                            <a:schemeClr val="tx1"/>
                          </a:solidFill>
                        </a:rPr>
                        <a:t>指針への適合（セキュリティ・真正性・見読性・保存性等）を踏まえた機能が要求される。</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rPr>
                        <a:t>Ⅰ-2(3)</a:t>
                      </a:r>
                      <a:endParaRPr kumimoji="1" lang="ja-JP" altLang="en-US" sz="1800" dirty="0">
                        <a:solidFill>
                          <a:schemeClr val="tx1"/>
                        </a:solidFill>
                      </a:endParaRPr>
                    </a:p>
                  </a:txBody>
                  <a:tcPr/>
                </a:tc>
                <a:extLst>
                  <a:ext uri="{0D108BD9-81ED-4DB2-BD59-A6C34878D82A}">
                    <a16:rowId xmlns:a16="http://schemas.microsoft.com/office/drawing/2014/main" val="787350740"/>
                  </a:ext>
                </a:extLst>
              </a:tr>
              <a:tr h="959954">
                <a:tc>
                  <a:txBody>
                    <a:bodyPr/>
                    <a:lstStyle/>
                    <a:p>
                      <a:pPr algn="ctr"/>
                      <a:r>
                        <a:rPr kumimoji="1" lang="ja-JP" altLang="en-US" sz="2000" dirty="0">
                          <a:solidFill>
                            <a:schemeClr val="tx1"/>
                          </a:solidFill>
                        </a:rPr>
                        <a:t>構成設定仕様書</a:t>
                      </a:r>
                      <a:endParaRPr kumimoji="1" lang="en-US" altLang="ja-JP" sz="2000" dirty="0">
                        <a:solidFill>
                          <a:schemeClr val="tx1"/>
                        </a:solidFill>
                      </a:endParaRPr>
                    </a:p>
                    <a:p>
                      <a:pPr algn="ctr"/>
                      <a:r>
                        <a:rPr kumimoji="1" lang="ja-JP" altLang="en-US" sz="2000" dirty="0">
                          <a:solidFill>
                            <a:schemeClr val="tx1"/>
                          </a:solidFill>
                        </a:rPr>
                        <a:t>（</a:t>
                      </a:r>
                      <a:r>
                        <a:rPr kumimoji="1" lang="en-US" altLang="ja-JP" sz="2000" dirty="0">
                          <a:solidFill>
                            <a:schemeClr val="tx1"/>
                          </a:solidFill>
                        </a:rPr>
                        <a:t>CS)</a:t>
                      </a:r>
                      <a:endParaRPr kumimoji="1" lang="ja-JP" altLang="en-US" sz="2000" dirty="0">
                        <a:solidFill>
                          <a:schemeClr val="tx1"/>
                        </a:solidFill>
                      </a:endParaRPr>
                    </a:p>
                  </a:txBody>
                  <a:tcPr/>
                </a:tc>
                <a:tc>
                  <a:txBody>
                    <a:bodyPr/>
                    <a:lstStyle/>
                    <a:p>
                      <a:pPr algn="l"/>
                      <a:r>
                        <a:rPr kumimoji="1" lang="ja-JP" altLang="en-US" sz="1800" dirty="0">
                          <a:solidFill>
                            <a:schemeClr val="tx1"/>
                          </a:solidFill>
                        </a:rPr>
                        <a:t>構成設定仕様書の作成はベンダーの責務であるため、構成設定仕様書のひな形、構成設定を記載した構成設定仕様書は、提供されることが望ましい。</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solidFill>
                            <a:schemeClr val="tx1"/>
                          </a:solidFill>
                        </a:rPr>
                        <a:t>Ⅰ-2(3)</a:t>
                      </a:r>
                      <a:endParaRPr kumimoji="1" lang="ja-JP" altLang="en-US" sz="1800" dirty="0">
                        <a:solidFill>
                          <a:schemeClr val="tx1"/>
                        </a:solidFill>
                      </a:endParaRPr>
                    </a:p>
                  </a:txBody>
                  <a:tcPr/>
                </a:tc>
                <a:extLst>
                  <a:ext uri="{0D108BD9-81ED-4DB2-BD59-A6C34878D82A}">
                    <a16:rowId xmlns:a16="http://schemas.microsoft.com/office/drawing/2014/main" val="3105068425"/>
                  </a:ext>
                </a:extLst>
              </a:tr>
            </a:tbl>
          </a:graphicData>
        </a:graphic>
      </p:graphicFrame>
    </p:spTree>
    <p:extLst>
      <p:ext uri="{BB962C8B-B14F-4D97-AF65-F5344CB8AC3E}">
        <p14:creationId xmlns:p14="http://schemas.microsoft.com/office/powerpoint/2010/main" val="3875589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6</a:t>
            </a:r>
            <a:r>
              <a:rPr lang="ja-JP" altLang="en-US" dirty="0"/>
              <a:t>）ベンダーへの要求事項　</a:t>
            </a:r>
            <a:r>
              <a:rPr lang="en-US" altLang="ja-JP" dirty="0"/>
              <a:t>2/5</a:t>
            </a:r>
            <a:endParaRPr kumimoji="1" lang="ja-JP" altLang="en-US" dirty="0"/>
          </a:p>
        </p:txBody>
      </p:sp>
      <p:sp>
        <p:nvSpPr>
          <p:cNvPr id="5" name="コンテンツ プレースホルダー 4">
            <a:extLst>
              <a:ext uri="{FF2B5EF4-FFF2-40B4-BE49-F238E27FC236}">
                <a16:creationId xmlns:a16="http://schemas.microsoft.com/office/drawing/2014/main" id="{E240F9B2-FFC9-C748-ED6F-FAD115495D48}"/>
              </a:ext>
            </a:extLst>
          </p:cNvPr>
          <p:cNvSpPr>
            <a:spLocks noGrp="1"/>
          </p:cNvSpPr>
          <p:nvPr>
            <p:ph idx="1"/>
          </p:nvPr>
        </p:nvSpPr>
        <p:spPr/>
        <p:txBody>
          <a:bodyPr/>
          <a:lstStyle/>
          <a:p>
            <a:r>
              <a:rPr lang="ja-JP" altLang="en-US" dirty="0"/>
              <a:t>テスト、トレーサビリティ</a:t>
            </a:r>
            <a:endParaRPr lang="en-US" altLang="ja-JP" dirty="0"/>
          </a:p>
          <a:p>
            <a:endParaRPr lang="en-US" altLang="ja-JP" dirty="0"/>
          </a:p>
          <a:p>
            <a:endParaRPr lang="en-US" altLang="ja-JP" dirty="0"/>
          </a:p>
          <a:p>
            <a:endParaRPr lang="en-US" altLang="ja-JP" dirty="0"/>
          </a:p>
          <a:p>
            <a:r>
              <a:rPr lang="ja-JP" altLang="en-US" dirty="0"/>
              <a:t>仕様検討段階</a:t>
            </a:r>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45</a:t>
            </a:fld>
            <a:endParaRPr lang="en-US" altLang="ja-JP"/>
          </a:p>
        </p:txBody>
      </p:sp>
      <p:graphicFrame>
        <p:nvGraphicFramePr>
          <p:cNvPr id="6" name="表 5">
            <a:extLst>
              <a:ext uri="{FF2B5EF4-FFF2-40B4-BE49-F238E27FC236}">
                <a16:creationId xmlns:a16="http://schemas.microsoft.com/office/drawing/2014/main" id="{50858D41-C21F-7DFA-2F2C-2B82981C7733}"/>
              </a:ext>
            </a:extLst>
          </p:cNvPr>
          <p:cNvGraphicFramePr>
            <a:graphicFrameLocks noGrp="1"/>
          </p:cNvGraphicFramePr>
          <p:nvPr>
            <p:extLst>
              <p:ext uri="{D42A27DB-BD31-4B8C-83A1-F6EECF244321}">
                <p14:modId xmlns:p14="http://schemas.microsoft.com/office/powerpoint/2010/main" val="4018078207"/>
              </p:ext>
            </p:extLst>
          </p:nvPr>
        </p:nvGraphicFramePr>
        <p:xfrm>
          <a:off x="479377" y="1916832"/>
          <a:ext cx="11666057" cy="2952328"/>
        </p:xfrm>
        <a:graphic>
          <a:graphicData uri="http://schemas.openxmlformats.org/drawingml/2006/table">
            <a:tbl>
              <a:tblPr firstRow="1" bandRow="1">
                <a:tableStyleId>{21E4AEA4-8DFA-4A89-87EB-49C32662AFE0}</a:tableStyleId>
              </a:tblPr>
              <a:tblGrid>
                <a:gridCol w="2664296">
                  <a:extLst>
                    <a:ext uri="{9D8B030D-6E8A-4147-A177-3AD203B41FA5}">
                      <a16:colId xmlns:a16="http://schemas.microsoft.com/office/drawing/2014/main" val="2609262032"/>
                    </a:ext>
                  </a:extLst>
                </a:gridCol>
                <a:gridCol w="6960201">
                  <a:extLst>
                    <a:ext uri="{9D8B030D-6E8A-4147-A177-3AD203B41FA5}">
                      <a16:colId xmlns:a16="http://schemas.microsoft.com/office/drawing/2014/main" val="833902505"/>
                    </a:ext>
                  </a:extLst>
                </a:gridCol>
                <a:gridCol w="2041560">
                  <a:extLst>
                    <a:ext uri="{9D8B030D-6E8A-4147-A177-3AD203B41FA5}">
                      <a16:colId xmlns:a16="http://schemas.microsoft.com/office/drawing/2014/main" val="3293329341"/>
                    </a:ext>
                  </a:extLst>
                </a:gridCol>
              </a:tblGrid>
              <a:tr h="577984">
                <a:tc>
                  <a:txBody>
                    <a:bodyPr/>
                    <a:lstStyle/>
                    <a:p>
                      <a:pPr algn="ctr"/>
                      <a:r>
                        <a:rPr kumimoji="1" lang="ja-JP" altLang="en-US" sz="1800" dirty="0"/>
                        <a:t>文書名</a:t>
                      </a:r>
                      <a:r>
                        <a:rPr kumimoji="1" lang="en-US" altLang="ja-JP" sz="1800" dirty="0"/>
                        <a:t>/</a:t>
                      </a:r>
                      <a:r>
                        <a:rPr kumimoji="1" lang="ja-JP" altLang="en-US" sz="1800" dirty="0"/>
                        <a:t>内容</a:t>
                      </a:r>
                    </a:p>
                  </a:txBody>
                  <a:tcPr/>
                </a:tc>
                <a:tc>
                  <a:txBody>
                    <a:bodyPr/>
                    <a:lstStyle/>
                    <a:p>
                      <a:pPr algn="ctr"/>
                      <a:r>
                        <a:rPr kumimoji="1" lang="ja-JP" altLang="en-US" sz="1800" dirty="0"/>
                        <a:t>要求事項</a:t>
                      </a:r>
                      <a:endParaRPr kumimoji="1" lang="en-US" altLang="ja-JP" sz="1800" dirty="0"/>
                    </a:p>
                  </a:txBody>
                  <a:tcPr/>
                </a:tc>
                <a:tc>
                  <a:txBody>
                    <a:bodyPr/>
                    <a:lstStyle/>
                    <a:p>
                      <a:pPr algn="ctr"/>
                      <a:r>
                        <a:rPr kumimoji="1" lang="ja-JP" altLang="en-US" sz="1800" dirty="0"/>
                        <a:t>関連セクション</a:t>
                      </a:r>
                      <a:endParaRPr kumimoji="1" lang="en-US" altLang="ja-JP" sz="1800" dirty="0"/>
                    </a:p>
                  </a:txBody>
                  <a:tcPr/>
                </a:tc>
                <a:extLst>
                  <a:ext uri="{0D108BD9-81ED-4DB2-BD59-A6C34878D82A}">
                    <a16:rowId xmlns:a16="http://schemas.microsoft.com/office/drawing/2014/main" val="1830405103"/>
                  </a:ext>
                </a:extLst>
              </a:tr>
              <a:tr h="1187172">
                <a:tc>
                  <a:txBody>
                    <a:bodyPr/>
                    <a:lstStyle/>
                    <a:p>
                      <a:pPr algn="ctr"/>
                      <a:r>
                        <a:rPr kumimoji="1" lang="ja-JP" altLang="en-US" sz="2000" dirty="0">
                          <a:solidFill>
                            <a:schemeClr val="tx1"/>
                          </a:solidFill>
                        </a:rPr>
                        <a:t>テスト</a:t>
                      </a:r>
                    </a:p>
                  </a:txBody>
                  <a:tcPr/>
                </a:tc>
                <a:tc>
                  <a:txBody>
                    <a:bodyPr/>
                    <a:lstStyle/>
                    <a:p>
                      <a:pPr algn="l"/>
                      <a:r>
                        <a:rPr kumimoji="1" lang="ja-JP" altLang="en-US" sz="1800" dirty="0">
                          <a:solidFill>
                            <a:schemeClr val="tx1"/>
                          </a:solidFill>
                        </a:rPr>
                        <a:t>構成設定テストおよび機能テスト内容のコピーの提供、訪問調査時に開示されることが望ましい。</a:t>
                      </a:r>
                    </a:p>
                    <a:p>
                      <a:pPr algn="l"/>
                      <a:r>
                        <a:rPr kumimoji="1" lang="ja-JP" altLang="en-US" sz="1800" dirty="0">
                          <a:solidFill>
                            <a:schemeClr val="tx1"/>
                          </a:solidFill>
                        </a:rPr>
                        <a:t>ユーザーテストのスクリプトひな形や案が提供されると望ましい。</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Ⅰ-2(4)</a:t>
                      </a:r>
                      <a:endParaRPr kumimoji="1" lang="ja-JP" altLang="en-US" sz="1800" dirty="0"/>
                    </a:p>
                  </a:txBody>
                  <a:tcPr/>
                </a:tc>
                <a:extLst>
                  <a:ext uri="{0D108BD9-81ED-4DB2-BD59-A6C34878D82A}">
                    <a16:rowId xmlns:a16="http://schemas.microsoft.com/office/drawing/2014/main" val="1965830991"/>
                  </a:ext>
                </a:extLst>
              </a:tr>
              <a:tr h="1187172">
                <a:tc>
                  <a:txBody>
                    <a:bodyPr/>
                    <a:lstStyle/>
                    <a:p>
                      <a:pPr algn="ctr"/>
                      <a:r>
                        <a:rPr kumimoji="1" lang="ja-JP" altLang="en-US" sz="2000" dirty="0">
                          <a:solidFill>
                            <a:schemeClr val="tx1"/>
                          </a:solidFill>
                        </a:rPr>
                        <a:t>トレーサビリティ</a:t>
                      </a:r>
                    </a:p>
                  </a:txBody>
                  <a:tcPr/>
                </a:tc>
                <a:tc>
                  <a:txBody>
                    <a:bodyPr/>
                    <a:lstStyle/>
                    <a:p>
                      <a:pPr algn="l"/>
                      <a:r>
                        <a:rPr kumimoji="1" lang="ja-JP" altLang="en-US" sz="1800" dirty="0">
                          <a:solidFill>
                            <a:schemeClr val="tx1"/>
                          </a:solidFill>
                        </a:rPr>
                        <a:t>ベンダーで実施された作業（ＦＳ作成、ＣＳ作成、機能と構成設定のテスト　等）のＵＲＳに対するトレーサビリティ文書（トレーサビリティマトリクス）は提供されることが望まれる。</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Ⅰ-2(5)</a:t>
                      </a:r>
                      <a:endParaRPr kumimoji="1" lang="ja-JP" altLang="en-US" sz="1800" dirty="0"/>
                    </a:p>
                  </a:txBody>
                  <a:tcPr/>
                </a:tc>
                <a:extLst>
                  <a:ext uri="{0D108BD9-81ED-4DB2-BD59-A6C34878D82A}">
                    <a16:rowId xmlns:a16="http://schemas.microsoft.com/office/drawing/2014/main" val="2174873163"/>
                  </a:ext>
                </a:extLst>
              </a:tr>
            </a:tbl>
          </a:graphicData>
        </a:graphic>
      </p:graphicFrame>
    </p:spTree>
    <p:extLst>
      <p:ext uri="{BB962C8B-B14F-4D97-AF65-F5344CB8AC3E}">
        <p14:creationId xmlns:p14="http://schemas.microsoft.com/office/powerpoint/2010/main" val="249926427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6</a:t>
            </a:r>
            <a:r>
              <a:rPr lang="ja-JP" altLang="en-US" dirty="0"/>
              <a:t>）ベンダーへの要求事項　</a:t>
            </a:r>
            <a:r>
              <a:rPr lang="en-US" altLang="ja-JP" dirty="0"/>
              <a:t>3/5</a:t>
            </a:r>
            <a:endParaRPr kumimoji="1" lang="ja-JP" altLang="en-US" dirty="0"/>
          </a:p>
        </p:txBody>
      </p:sp>
      <p:sp>
        <p:nvSpPr>
          <p:cNvPr id="5" name="コンテンツ プレースホルダー 4">
            <a:extLst>
              <a:ext uri="{FF2B5EF4-FFF2-40B4-BE49-F238E27FC236}">
                <a16:creationId xmlns:a16="http://schemas.microsoft.com/office/drawing/2014/main" id="{E240F9B2-FFC9-C748-ED6F-FAD115495D48}"/>
              </a:ext>
            </a:extLst>
          </p:cNvPr>
          <p:cNvSpPr>
            <a:spLocks noGrp="1"/>
          </p:cNvSpPr>
          <p:nvPr>
            <p:ph idx="1"/>
          </p:nvPr>
        </p:nvSpPr>
        <p:spPr/>
        <p:txBody>
          <a:bodyPr/>
          <a:lstStyle/>
          <a:p>
            <a:r>
              <a:rPr lang="ja-JP" altLang="en-US" dirty="0"/>
              <a:t>運用段階、全般</a:t>
            </a:r>
            <a:endParaRPr lang="en-US" altLang="ja-JP" dirty="0"/>
          </a:p>
          <a:p>
            <a:endParaRPr lang="en-US" altLang="ja-JP" dirty="0"/>
          </a:p>
          <a:p>
            <a:endParaRPr lang="en-US" altLang="ja-JP" dirty="0"/>
          </a:p>
          <a:p>
            <a:endParaRPr lang="en-US" altLang="ja-JP" dirty="0"/>
          </a:p>
          <a:p>
            <a:endParaRPr lang="en-US" altLang="ja-JP" dirty="0"/>
          </a:p>
          <a:p>
            <a:r>
              <a:rPr lang="ja-JP" altLang="en-US" dirty="0"/>
              <a:t>仕様検討段階</a:t>
            </a:r>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46</a:t>
            </a:fld>
            <a:endParaRPr lang="en-US" altLang="ja-JP"/>
          </a:p>
        </p:txBody>
      </p:sp>
      <p:graphicFrame>
        <p:nvGraphicFramePr>
          <p:cNvPr id="6" name="表 5">
            <a:extLst>
              <a:ext uri="{FF2B5EF4-FFF2-40B4-BE49-F238E27FC236}">
                <a16:creationId xmlns:a16="http://schemas.microsoft.com/office/drawing/2014/main" id="{50858D41-C21F-7DFA-2F2C-2B82981C7733}"/>
              </a:ext>
            </a:extLst>
          </p:cNvPr>
          <p:cNvGraphicFramePr>
            <a:graphicFrameLocks noGrp="1"/>
          </p:cNvGraphicFramePr>
          <p:nvPr>
            <p:extLst>
              <p:ext uri="{D42A27DB-BD31-4B8C-83A1-F6EECF244321}">
                <p14:modId xmlns:p14="http://schemas.microsoft.com/office/powerpoint/2010/main" val="3688395835"/>
              </p:ext>
            </p:extLst>
          </p:nvPr>
        </p:nvGraphicFramePr>
        <p:xfrm>
          <a:off x="464694" y="1801913"/>
          <a:ext cx="11665294" cy="4258707"/>
        </p:xfrm>
        <a:graphic>
          <a:graphicData uri="http://schemas.openxmlformats.org/drawingml/2006/table">
            <a:tbl>
              <a:tblPr firstRow="1" bandRow="1">
                <a:tableStyleId>{21E4AEA4-8DFA-4A89-87EB-49C32662AFE0}</a:tableStyleId>
              </a:tblPr>
              <a:tblGrid>
                <a:gridCol w="2664122">
                  <a:extLst>
                    <a:ext uri="{9D8B030D-6E8A-4147-A177-3AD203B41FA5}">
                      <a16:colId xmlns:a16="http://schemas.microsoft.com/office/drawing/2014/main" val="2609262032"/>
                    </a:ext>
                  </a:extLst>
                </a:gridCol>
                <a:gridCol w="7222287">
                  <a:extLst>
                    <a:ext uri="{9D8B030D-6E8A-4147-A177-3AD203B41FA5}">
                      <a16:colId xmlns:a16="http://schemas.microsoft.com/office/drawing/2014/main" val="833902505"/>
                    </a:ext>
                  </a:extLst>
                </a:gridCol>
                <a:gridCol w="1778885">
                  <a:extLst>
                    <a:ext uri="{9D8B030D-6E8A-4147-A177-3AD203B41FA5}">
                      <a16:colId xmlns:a16="http://schemas.microsoft.com/office/drawing/2014/main" val="3293329341"/>
                    </a:ext>
                  </a:extLst>
                </a:gridCol>
              </a:tblGrid>
              <a:tr h="365102">
                <a:tc>
                  <a:txBody>
                    <a:bodyPr/>
                    <a:lstStyle/>
                    <a:p>
                      <a:pPr algn="ctr"/>
                      <a:r>
                        <a:rPr kumimoji="1" lang="ja-JP" altLang="en-US" sz="1800" dirty="0"/>
                        <a:t>文書名</a:t>
                      </a:r>
                      <a:r>
                        <a:rPr kumimoji="1" lang="en-US" altLang="ja-JP" sz="1800" dirty="0"/>
                        <a:t>/</a:t>
                      </a:r>
                      <a:r>
                        <a:rPr kumimoji="1" lang="ja-JP" altLang="en-US" sz="1800" dirty="0"/>
                        <a:t>内容</a:t>
                      </a:r>
                    </a:p>
                  </a:txBody>
                  <a:tcPr/>
                </a:tc>
                <a:tc>
                  <a:txBody>
                    <a:bodyPr/>
                    <a:lstStyle/>
                    <a:p>
                      <a:pPr algn="ctr"/>
                      <a:r>
                        <a:rPr kumimoji="1" lang="ja-JP" altLang="en-US" sz="1800" dirty="0"/>
                        <a:t>要求事項</a:t>
                      </a:r>
                      <a:endParaRPr kumimoji="1" lang="en-US" altLang="ja-JP" sz="1800" dirty="0"/>
                    </a:p>
                  </a:txBody>
                  <a:tcPr/>
                </a:tc>
                <a:tc>
                  <a:txBody>
                    <a:bodyPr/>
                    <a:lstStyle/>
                    <a:p>
                      <a:pPr algn="ctr"/>
                      <a:r>
                        <a:rPr kumimoji="1" lang="ja-JP" altLang="en-US" sz="1800" dirty="0"/>
                        <a:t>関連セクション</a:t>
                      </a:r>
                      <a:endParaRPr kumimoji="1" lang="en-US" altLang="ja-JP" sz="1800" dirty="0"/>
                    </a:p>
                  </a:txBody>
                  <a:tcPr/>
                </a:tc>
                <a:extLst>
                  <a:ext uri="{0D108BD9-81ED-4DB2-BD59-A6C34878D82A}">
                    <a16:rowId xmlns:a16="http://schemas.microsoft.com/office/drawing/2014/main" val="1830405103"/>
                  </a:ext>
                </a:extLst>
              </a:tr>
              <a:tr h="941818">
                <a:tc>
                  <a:txBody>
                    <a:bodyPr/>
                    <a:lstStyle/>
                    <a:p>
                      <a:pPr algn="ctr"/>
                      <a:r>
                        <a:rPr kumimoji="1" lang="ja-JP" altLang="en-US" sz="2000" dirty="0"/>
                        <a:t>運用手順書</a:t>
                      </a:r>
                    </a:p>
                  </a:txBody>
                  <a:tcPr/>
                </a:tc>
                <a:tc>
                  <a:txBody>
                    <a:bodyPr/>
                    <a:lstStyle/>
                    <a:p>
                      <a:pPr algn="l"/>
                      <a:r>
                        <a:rPr kumimoji="1" lang="ja-JP" altLang="en-US" sz="1800" dirty="0">
                          <a:solidFill>
                            <a:schemeClr val="tx1"/>
                          </a:solidFill>
                        </a:rPr>
                        <a:t>最低限操作マニュアルの提供が望まれる。</a:t>
                      </a:r>
                    </a:p>
                    <a:p>
                      <a:pPr algn="l"/>
                      <a:r>
                        <a:rPr kumimoji="1" lang="ja-JP" altLang="en-US" sz="1800" dirty="0">
                          <a:solidFill>
                            <a:schemeClr val="tx1"/>
                          </a:solidFill>
                        </a:rPr>
                        <a:t>運用をベンダーが行う場合は、運用手順書の作成およびコピーの提供があると良い。</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Ⅰ-2(6)</a:t>
                      </a:r>
                      <a:endParaRPr kumimoji="1" lang="ja-JP" altLang="en-US" sz="1800" dirty="0"/>
                    </a:p>
                  </a:txBody>
                  <a:tcPr/>
                </a:tc>
                <a:extLst>
                  <a:ext uri="{0D108BD9-81ED-4DB2-BD59-A6C34878D82A}">
                    <a16:rowId xmlns:a16="http://schemas.microsoft.com/office/drawing/2014/main" val="2395946414"/>
                  </a:ext>
                </a:extLst>
              </a:tr>
              <a:tr h="2281885">
                <a:tc>
                  <a:txBody>
                    <a:bodyPr/>
                    <a:lstStyle/>
                    <a:p>
                      <a:pPr algn="ctr"/>
                      <a:r>
                        <a:rPr kumimoji="1" lang="ja-JP" altLang="en-US" sz="2000" dirty="0"/>
                        <a:t>組織・体制・教育</a:t>
                      </a:r>
                    </a:p>
                  </a:txBody>
                  <a:tcPr/>
                </a:tc>
                <a:tc>
                  <a:txBody>
                    <a:bodyPr/>
                    <a:lstStyle/>
                    <a:p>
                      <a:pPr algn="l"/>
                      <a:r>
                        <a:rPr kumimoji="1" lang="ja-JP" altLang="en-US" sz="1800" dirty="0">
                          <a:solidFill>
                            <a:schemeClr val="tx1"/>
                          </a:solidFill>
                        </a:rPr>
                        <a:t>コンピュータ化システムに対応する組織・体制が明確になっていること、誰が何をどのように行うかが、規程・手順書等で明確になっている事が望まれる。</a:t>
                      </a:r>
                      <a:endParaRPr kumimoji="1" lang="en-US" altLang="ja-JP" sz="1800" dirty="0">
                        <a:solidFill>
                          <a:schemeClr val="tx1"/>
                        </a:solidFill>
                      </a:endParaRPr>
                    </a:p>
                    <a:p>
                      <a:pPr algn="l"/>
                      <a:r>
                        <a:rPr kumimoji="1" lang="ja-JP" altLang="en-US" sz="1800" dirty="0">
                          <a:solidFill>
                            <a:schemeClr val="tx1"/>
                          </a:solidFill>
                        </a:rPr>
                        <a:t>また、教育に関する手順書があり、これら規程・手順・ガイドライン等に関する教育実施と、その教育記録があることが望まれる。</a:t>
                      </a:r>
                      <a:endParaRPr lang="ja-JP" altLang="en-US" dirty="0">
                        <a:solidFill>
                          <a:schemeClr val="tx1"/>
                        </a:solidFill>
                      </a:endParaRPr>
                    </a:p>
                    <a:p>
                      <a:r>
                        <a:rPr lang="ja-JP" altLang="en-US" dirty="0">
                          <a:solidFill>
                            <a:schemeClr val="tx1"/>
                          </a:solidFill>
                        </a:rPr>
                        <a:t>また、ベンダーは、システム対して、対応する人数を定め、サポート体制、品質マネジメントシステム体制を構築して、システムライフサイクル全般に対する対応に関し製薬企業に説明できる必要がある。</a:t>
                      </a:r>
                    </a:p>
                  </a:txBody>
                  <a:tcPr/>
                </a:tc>
                <a:tc>
                  <a:txBody>
                    <a:bodyPr/>
                    <a:lstStyle/>
                    <a:p>
                      <a:pPr algn="ctr"/>
                      <a:r>
                        <a:rPr kumimoji="1" lang="en-US" altLang="ja-JP" sz="1800" dirty="0"/>
                        <a:t>Ⅰ-1(3)</a:t>
                      </a:r>
                      <a:endParaRPr kumimoji="1" lang="ja-JP" altLang="en-US" sz="1800" dirty="0"/>
                    </a:p>
                  </a:txBody>
                  <a:tcPr/>
                </a:tc>
                <a:extLst>
                  <a:ext uri="{0D108BD9-81ED-4DB2-BD59-A6C34878D82A}">
                    <a16:rowId xmlns:a16="http://schemas.microsoft.com/office/drawing/2014/main" val="2884755298"/>
                  </a:ext>
                </a:extLst>
              </a:tr>
              <a:tr h="665129">
                <a:tc>
                  <a:txBody>
                    <a:bodyPr/>
                    <a:lstStyle/>
                    <a:p>
                      <a:pPr algn="ctr"/>
                      <a:r>
                        <a:rPr kumimoji="1" lang="ja-JP" altLang="en-US" sz="2000" dirty="0"/>
                        <a:t>ベンダーオーディット</a:t>
                      </a:r>
                    </a:p>
                  </a:txBody>
                  <a:tcPr/>
                </a:tc>
                <a:tc>
                  <a:txBody>
                    <a:bodyPr/>
                    <a:lstStyle/>
                    <a:p>
                      <a:pPr algn="l"/>
                      <a:r>
                        <a:rPr kumimoji="1" lang="ja-JP" altLang="en-US" sz="1800" dirty="0">
                          <a:solidFill>
                            <a:schemeClr val="tx1"/>
                          </a:solidFill>
                        </a:rPr>
                        <a:t>オーディットへの対応が望まれる。</a:t>
                      </a:r>
                      <a:endParaRPr kumimoji="1" lang="en-US" altLang="ja-JP" sz="1800" dirty="0">
                        <a:solidFill>
                          <a:schemeClr val="tx1"/>
                        </a:solidFill>
                      </a:endParaRPr>
                    </a:p>
                    <a:p>
                      <a:pPr algn="l"/>
                      <a:r>
                        <a:rPr kumimoji="1" lang="ja-JP" altLang="en-US" sz="1800" kern="1200" dirty="0">
                          <a:solidFill>
                            <a:schemeClr val="tx1"/>
                          </a:solidFill>
                          <a:effectLst/>
                          <a:latin typeface="+mn-lt"/>
                          <a:ea typeface="+mn-ea"/>
                          <a:cs typeface="+mn-cs"/>
                        </a:rPr>
                        <a:t>システム導入時のみならず、運用後の定期的な調査への対応も望まれる。</a:t>
                      </a:r>
                      <a:endParaRPr kumimoji="1" lang="ja-JP" altLang="en-US" sz="18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Ⅰ-2(9)</a:t>
                      </a:r>
                      <a:endParaRPr kumimoji="1" lang="ja-JP" altLang="en-US" sz="1800" dirty="0"/>
                    </a:p>
                    <a:p>
                      <a:pPr algn="ctr"/>
                      <a:endParaRPr kumimoji="1" lang="ja-JP" altLang="en-US" sz="1800" dirty="0"/>
                    </a:p>
                  </a:txBody>
                  <a:tcPr/>
                </a:tc>
                <a:extLst>
                  <a:ext uri="{0D108BD9-81ED-4DB2-BD59-A6C34878D82A}">
                    <a16:rowId xmlns:a16="http://schemas.microsoft.com/office/drawing/2014/main" val="1456600996"/>
                  </a:ext>
                </a:extLst>
              </a:tr>
            </a:tbl>
          </a:graphicData>
        </a:graphic>
      </p:graphicFrame>
    </p:spTree>
    <p:extLst>
      <p:ext uri="{BB962C8B-B14F-4D97-AF65-F5344CB8AC3E}">
        <p14:creationId xmlns:p14="http://schemas.microsoft.com/office/powerpoint/2010/main" val="2362141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6</a:t>
            </a:r>
            <a:r>
              <a:rPr lang="ja-JP" altLang="en-US" dirty="0"/>
              <a:t>）ベンダーへの要求事項　</a:t>
            </a:r>
            <a:r>
              <a:rPr lang="en-US" altLang="ja-JP" dirty="0"/>
              <a:t>4/5</a:t>
            </a:r>
            <a:endParaRPr kumimoji="1" lang="ja-JP" altLang="en-US" dirty="0"/>
          </a:p>
        </p:txBody>
      </p:sp>
      <p:sp>
        <p:nvSpPr>
          <p:cNvPr id="5" name="コンテンツ プレースホルダー 4">
            <a:extLst>
              <a:ext uri="{FF2B5EF4-FFF2-40B4-BE49-F238E27FC236}">
                <a16:creationId xmlns:a16="http://schemas.microsoft.com/office/drawing/2014/main" id="{E240F9B2-FFC9-C748-ED6F-FAD115495D48}"/>
              </a:ext>
            </a:extLst>
          </p:cNvPr>
          <p:cNvSpPr>
            <a:spLocks noGrp="1"/>
          </p:cNvSpPr>
          <p:nvPr>
            <p:ph idx="1"/>
          </p:nvPr>
        </p:nvSpPr>
        <p:spPr/>
        <p:txBody>
          <a:bodyPr/>
          <a:lstStyle/>
          <a:p>
            <a:r>
              <a:rPr lang="ja-JP" altLang="en-US" dirty="0"/>
              <a:t>データ出力</a:t>
            </a:r>
            <a:endParaRPr lang="en-US" altLang="ja-JP" dirty="0"/>
          </a:p>
          <a:p>
            <a:endParaRPr lang="en-US" altLang="ja-JP" dirty="0"/>
          </a:p>
          <a:p>
            <a:endParaRPr lang="en-US" altLang="ja-JP" dirty="0"/>
          </a:p>
          <a:p>
            <a:endParaRPr lang="en-US" altLang="ja-JP" dirty="0"/>
          </a:p>
          <a:p>
            <a:endParaRPr lang="en-US" altLang="ja-JP" dirty="0"/>
          </a:p>
          <a:p>
            <a:r>
              <a:rPr lang="ja-JP" altLang="en-US" dirty="0"/>
              <a:t>仕様検討段階</a:t>
            </a:r>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47</a:t>
            </a:fld>
            <a:endParaRPr lang="en-US" altLang="ja-JP"/>
          </a:p>
        </p:txBody>
      </p:sp>
      <p:graphicFrame>
        <p:nvGraphicFramePr>
          <p:cNvPr id="6" name="表 5">
            <a:extLst>
              <a:ext uri="{FF2B5EF4-FFF2-40B4-BE49-F238E27FC236}">
                <a16:creationId xmlns:a16="http://schemas.microsoft.com/office/drawing/2014/main" id="{50858D41-C21F-7DFA-2F2C-2B82981C7733}"/>
              </a:ext>
            </a:extLst>
          </p:cNvPr>
          <p:cNvGraphicFramePr>
            <a:graphicFrameLocks noGrp="1"/>
          </p:cNvGraphicFramePr>
          <p:nvPr>
            <p:extLst>
              <p:ext uri="{D42A27DB-BD31-4B8C-83A1-F6EECF244321}">
                <p14:modId xmlns:p14="http://schemas.microsoft.com/office/powerpoint/2010/main" val="2894498030"/>
              </p:ext>
            </p:extLst>
          </p:nvPr>
        </p:nvGraphicFramePr>
        <p:xfrm>
          <a:off x="464694" y="1801913"/>
          <a:ext cx="11665294" cy="3836365"/>
        </p:xfrm>
        <a:graphic>
          <a:graphicData uri="http://schemas.openxmlformats.org/drawingml/2006/table">
            <a:tbl>
              <a:tblPr firstRow="1" bandRow="1">
                <a:tableStyleId>{21E4AEA4-8DFA-4A89-87EB-49C32662AFE0}</a:tableStyleId>
              </a:tblPr>
              <a:tblGrid>
                <a:gridCol w="2664122">
                  <a:extLst>
                    <a:ext uri="{9D8B030D-6E8A-4147-A177-3AD203B41FA5}">
                      <a16:colId xmlns:a16="http://schemas.microsoft.com/office/drawing/2014/main" val="2609262032"/>
                    </a:ext>
                  </a:extLst>
                </a:gridCol>
                <a:gridCol w="7222287">
                  <a:extLst>
                    <a:ext uri="{9D8B030D-6E8A-4147-A177-3AD203B41FA5}">
                      <a16:colId xmlns:a16="http://schemas.microsoft.com/office/drawing/2014/main" val="833902505"/>
                    </a:ext>
                  </a:extLst>
                </a:gridCol>
                <a:gridCol w="1778885">
                  <a:extLst>
                    <a:ext uri="{9D8B030D-6E8A-4147-A177-3AD203B41FA5}">
                      <a16:colId xmlns:a16="http://schemas.microsoft.com/office/drawing/2014/main" val="3293329341"/>
                    </a:ext>
                  </a:extLst>
                </a:gridCol>
              </a:tblGrid>
              <a:tr h="365102">
                <a:tc>
                  <a:txBody>
                    <a:bodyPr/>
                    <a:lstStyle/>
                    <a:p>
                      <a:pPr algn="ctr"/>
                      <a:r>
                        <a:rPr kumimoji="1" lang="ja-JP" altLang="en-US" sz="1800" dirty="0"/>
                        <a:t>文書名</a:t>
                      </a:r>
                      <a:r>
                        <a:rPr kumimoji="1" lang="en-US" altLang="ja-JP" sz="1800" dirty="0"/>
                        <a:t>/</a:t>
                      </a:r>
                      <a:r>
                        <a:rPr kumimoji="1" lang="ja-JP" altLang="en-US" sz="1800" dirty="0"/>
                        <a:t>内容</a:t>
                      </a:r>
                    </a:p>
                  </a:txBody>
                  <a:tcPr/>
                </a:tc>
                <a:tc>
                  <a:txBody>
                    <a:bodyPr/>
                    <a:lstStyle/>
                    <a:p>
                      <a:pPr algn="ctr"/>
                      <a:r>
                        <a:rPr kumimoji="1" lang="ja-JP" altLang="en-US" sz="1800" dirty="0"/>
                        <a:t>要求事項</a:t>
                      </a:r>
                      <a:endParaRPr kumimoji="1" lang="en-US" altLang="ja-JP" sz="1800" dirty="0"/>
                    </a:p>
                  </a:txBody>
                  <a:tcPr/>
                </a:tc>
                <a:tc>
                  <a:txBody>
                    <a:bodyPr/>
                    <a:lstStyle/>
                    <a:p>
                      <a:pPr algn="ctr"/>
                      <a:r>
                        <a:rPr kumimoji="1" lang="ja-JP" altLang="en-US" sz="1800" dirty="0"/>
                        <a:t>関連セクション</a:t>
                      </a:r>
                      <a:endParaRPr kumimoji="1" lang="en-US" altLang="ja-JP" sz="1800" dirty="0"/>
                    </a:p>
                  </a:txBody>
                  <a:tcPr/>
                </a:tc>
                <a:extLst>
                  <a:ext uri="{0D108BD9-81ED-4DB2-BD59-A6C34878D82A}">
                    <a16:rowId xmlns:a16="http://schemas.microsoft.com/office/drawing/2014/main" val="1830405103"/>
                  </a:ext>
                </a:extLst>
              </a:tr>
              <a:tr h="941818">
                <a:tc>
                  <a:txBody>
                    <a:bodyPr/>
                    <a:lstStyle/>
                    <a:p>
                      <a:pPr algn="ctr"/>
                      <a:r>
                        <a:rPr kumimoji="1" lang="ja-JP" altLang="en-US" sz="2000" dirty="0"/>
                        <a:t>機能による出力</a:t>
                      </a:r>
                    </a:p>
                  </a:txBody>
                  <a:tcPr/>
                </a:tc>
                <a:tc>
                  <a:txBody>
                    <a:bodyPr/>
                    <a:lstStyle/>
                    <a:p>
                      <a:pPr algn="l"/>
                      <a:r>
                        <a:rPr kumimoji="1" lang="ja-JP" altLang="en-US" sz="1800" dirty="0">
                          <a:solidFill>
                            <a:schemeClr val="tx1"/>
                          </a:solidFill>
                        </a:rPr>
                        <a:t>真正性・見読性を担保した、フォルダ単位等複数のデータ・メタデータの出力機能が望まれる。</a:t>
                      </a:r>
                      <a:endParaRPr kumimoji="1" lang="en-US" altLang="ja-JP" sz="1800" dirty="0">
                        <a:solidFill>
                          <a:schemeClr val="tx1"/>
                        </a:solidFill>
                      </a:endParaRPr>
                    </a:p>
                    <a:p>
                      <a:pPr algn="l"/>
                      <a:r>
                        <a:rPr kumimoji="1" lang="ja-JP" altLang="en-US" sz="1800" dirty="0">
                          <a:solidFill>
                            <a:schemeClr val="tx1"/>
                          </a:solidFill>
                        </a:rPr>
                        <a:t>最低限操作マニュアルの提供が望まれる。</a:t>
                      </a:r>
                    </a:p>
                    <a:p>
                      <a:pPr algn="l"/>
                      <a:endParaRPr kumimoji="1" lang="ja-JP" altLang="en-US" sz="18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Ⅰ-2(7)</a:t>
                      </a:r>
                      <a:endParaRPr kumimoji="1" lang="ja-JP" altLang="en-US" sz="1800" dirty="0"/>
                    </a:p>
                  </a:txBody>
                  <a:tcPr/>
                </a:tc>
                <a:extLst>
                  <a:ext uri="{0D108BD9-81ED-4DB2-BD59-A6C34878D82A}">
                    <a16:rowId xmlns:a16="http://schemas.microsoft.com/office/drawing/2014/main" val="2395946414"/>
                  </a:ext>
                </a:extLst>
              </a:tr>
              <a:tr h="2281885">
                <a:tc>
                  <a:txBody>
                    <a:bodyPr/>
                    <a:lstStyle/>
                    <a:p>
                      <a:pPr algn="ctr"/>
                      <a:r>
                        <a:rPr kumimoji="1" lang="ja-JP" altLang="en-US" sz="2000" dirty="0"/>
                        <a:t>ベンダーによる出力</a:t>
                      </a:r>
                    </a:p>
                  </a:txBody>
                  <a:tcPr/>
                </a:tc>
                <a:tc>
                  <a:txBody>
                    <a:bodyPr/>
                    <a:lstStyle/>
                    <a:p>
                      <a:r>
                        <a:rPr lang="ja-JP" altLang="en-US" dirty="0">
                          <a:solidFill>
                            <a:schemeClr val="tx1"/>
                          </a:solidFill>
                        </a:rPr>
                        <a:t>真正性・見読性を担保したデータ・メタデータの仕様があらかじめ文書化されていることが望まれる。</a:t>
                      </a:r>
                      <a:endParaRPr lang="en-US" altLang="ja-JP" dirty="0">
                        <a:solidFill>
                          <a:schemeClr val="tx1"/>
                        </a:solidFill>
                      </a:endParaRPr>
                    </a:p>
                    <a:p>
                      <a:r>
                        <a:rPr lang="ja-JP" altLang="en-US" dirty="0">
                          <a:solidFill>
                            <a:schemeClr val="tx1"/>
                          </a:solidFill>
                        </a:rPr>
                        <a:t>真正性・見読性を担保したデータ・メタデータの出力が望まれる。</a:t>
                      </a:r>
                      <a:endParaRPr lang="en-US" altLang="ja-JP" dirty="0">
                        <a:solidFill>
                          <a:schemeClr val="tx1"/>
                        </a:solidFill>
                      </a:endParaRPr>
                    </a:p>
                    <a:p>
                      <a:r>
                        <a:rPr lang="ja-JP" altLang="en-US" dirty="0">
                          <a:solidFill>
                            <a:schemeClr val="tx1"/>
                          </a:solidFill>
                        </a:rPr>
                        <a:t>真正性・見読性を担保した出力を確保するための手順書、報告書等</a:t>
                      </a:r>
                      <a:r>
                        <a:rPr lang="en-US" altLang="ja-JP" dirty="0">
                          <a:solidFill>
                            <a:schemeClr val="tx1"/>
                          </a:solidFill>
                        </a:rPr>
                        <a:t>CSV</a:t>
                      </a:r>
                      <a:r>
                        <a:rPr lang="ja-JP" altLang="en-US" dirty="0">
                          <a:solidFill>
                            <a:schemeClr val="tx1"/>
                          </a:solidFill>
                        </a:rPr>
                        <a:t>文書の作成が望まれる。</a:t>
                      </a:r>
                      <a:endParaRPr lang="en-US" altLang="ja-JP" dirty="0">
                        <a:solidFill>
                          <a:schemeClr val="tx1"/>
                        </a:solidFill>
                      </a:endParaRPr>
                    </a:p>
                    <a:p>
                      <a:r>
                        <a:rPr lang="ja-JP" altLang="en-US" dirty="0">
                          <a:solidFill>
                            <a:schemeClr val="tx1"/>
                          </a:solidFill>
                        </a:rPr>
                        <a:t>データの出力期間があらかじめ文書化されていることが望まれる。</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Ⅰ-2(7)</a:t>
                      </a:r>
                      <a:endParaRPr kumimoji="1" lang="ja-JP" altLang="en-US" sz="1800" dirty="0"/>
                    </a:p>
                    <a:p>
                      <a:pPr algn="ctr"/>
                      <a:endParaRPr kumimoji="1" lang="ja-JP" altLang="en-US" sz="1800" dirty="0"/>
                    </a:p>
                  </a:txBody>
                  <a:tcPr/>
                </a:tc>
                <a:extLst>
                  <a:ext uri="{0D108BD9-81ED-4DB2-BD59-A6C34878D82A}">
                    <a16:rowId xmlns:a16="http://schemas.microsoft.com/office/drawing/2014/main" val="2884755298"/>
                  </a:ext>
                </a:extLst>
              </a:tr>
            </a:tbl>
          </a:graphicData>
        </a:graphic>
      </p:graphicFrame>
    </p:spTree>
    <p:extLst>
      <p:ext uri="{BB962C8B-B14F-4D97-AF65-F5344CB8AC3E}">
        <p14:creationId xmlns:p14="http://schemas.microsoft.com/office/powerpoint/2010/main" val="35950856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6</a:t>
            </a:r>
            <a:r>
              <a:rPr lang="ja-JP" altLang="en-US" dirty="0"/>
              <a:t>）ベンダーへの要求事項　</a:t>
            </a:r>
            <a:r>
              <a:rPr lang="en-US" altLang="ja-JP" dirty="0"/>
              <a:t>5/5</a:t>
            </a:r>
            <a:endParaRPr kumimoji="1" lang="ja-JP" altLang="en-US" dirty="0"/>
          </a:p>
        </p:txBody>
      </p:sp>
      <p:sp>
        <p:nvSpPr>
          <p:cNvPr id="5" name="コンテンツ プレースホルダー 4">
            <a:extLst>
              <a:ext uri="{FF2B5EF4-FFF2-40B4-BE49-F238E27FC236}">
                <a16:creationId xmlns:a16="http://schemas.microsoft.com/office/drawing/2014/main" id="{E240F9B2-FFC9-C748-ED6F-FAD115495D48}"/>
              </a:ext>
            </a:extLst>
          </p:cNvPr>
          <p:cNvSpPr>
            <a:spLocks noGrp="1"/>
          </p:cNvSpPr>
          <p:nvPr>
            <p:ph idx="1"/>
          </p:nvPr>
        </p:nvSpPr>
        <p:spPr/>
        <p:txBody>
          <a:bodyPr/>
          <a:lstStyle/>
          <a:p>
            <a:r>
              <a:rPr lang="ja-JP" altLang="en-US" dirty="0"/>
              <a:t>コンピュータ化システム利用終了</a:t>
            </a:r>
            <a:endParaRPr lang="en-US" altLang="ja-JP" dirty="0"/>
          </a:p>
          <a:p>
            <a:endParaRPr lang="en-US" altLang="ja-JP" dirty="0"/>
          </a:p>
          <a:p>
            <a:endParaRPr lang="en-US" altLang="ja-JP" dirty="0"/>
          </a:p>
          <a:p>
            <a:endParaRPr lang="en-US" altLang="ja-JP" dirty="0"/>
          </a:p>
          <a:p>
            <a:endParaRPr lang="en-US" altLang="ja-JP" dirty="0"/>
          </a:p>
          <a:p>
            <a:r>
              <a:rPr lang="ja-JP" altLang="en-US" dirty="0"/>
              <a:t>仕様検討段階</a:t>
            </a:r>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48</a:t>
            </a:fld>
            <a:endParaRPr lang="en-US" altLang="ja-JP"/>
          </a:p>
        </p:txBody>
      </p:sp>
      <p:graphicFrame>
        <p:nvGraphicFramePr>
          <p:cNvPr id="6" name="表 5">
            <a:extLst>
              <a:ext uri="{FF2B5EF4-FFF2-40B4-BE49-F238E27FC236}">
                <a16:creationId xmlns:a16="http://schemas.microsoft.com/office/drawing/2014/main" id="{50858D41-C21F-7DFA-2F2C-2B82981C7733}"/>
              </a:ext>
            </a:extLst>
          </p:cNvPr>
          <p:cNvGraphicFramePr>
            <a:graphicFrameLocks noGrp="1"/>
          </p:cNvGraphicFramePr>
          <p:nvPr>
            <p:extLst>
              <p:ext uri="{D42A27DB-BD31-4B8C-83A1-F6EECF244321}">
                <p14:modId xmlns:p14="http://schemas.microsoft.com/office/powerpoint/2010/main" val="4188663070"/>
              </p:ext>
            </p:extLst>
          </p:nvPr>
        </p:nvGraphicFramePr>
        <p:xfrm>
          <a:off x="407368" y="1865074"/>
          <a:ext cx="11650612" cy="3186482"/>
        </p:xfrm>
        <a:graphic>
          <a:graphicData uri="http://schemas.openxmlformats.org/drawingml/2006/table">
            <a:tbl>
              <a:tblPr firstRow="1" bandRow="1">
                <a:tableStyleId>{21E4AEA4-8DFA-4A89-87EB-49C32662AFE0}</a:tableStyleId>
              </a:tblPr>
              <a:tblGrid>
                <a:gridCol w="2660769">
                  <a:extLst>
                    <a:ext uri="{9D8B030D-6E8A-4147-A177-3AD203B41FA5}">
                      <a16:colId xmlns:a16="http://schemas.microsoft.com/office/drawing/2014/main" val="2609262032"/>
                    </a:ext>
                  </a:extLst>
                </a:gridCol>
                <a:gridCol w="7213197">
                  <a:extLst>
                    <a:ext uri="{9D8B030D-6E8A-4147-A177-3AD203B41FA5}">
                      <a16:colId xmlns:a16="http://schemas.microsoft.com/office/drawing/2014/main" val="833902505"/>
                    </a:ext>
                  </a:extLst>
                </a:gridCol>
                <a:gridCol w="1776646">
                  <a:extLst>
                    <a:ext uri="{9D8B030D-6E8A-4147-A177-3AD203B41FA5}">
                      <a16:colId xmlns:a16="http://schemas.microsoft.com/office/drawing/2014/main" val="3293329341"/>
                    </a:ext>
                  </a:extLst>
                </a:gridCol>
              </a:tblGrid>
              <a:tr h="327379">
                <a:tc>
                  <a:txBody>
                    <a:bodyPr/>
                    <a:lstStyle/>
                    <a:p>
                      <a:pPr algn="ctr"/>
                      <a:r>
                        <a:rPr kumimoji="1" lang="ja-JP" altLang="en-US" sz="1800" dirty="0"/>
                        <a:t>文書名</a:t>
                      </a:r>
                      <a:r>
                        <a:rPr kumimoji="1" lang="en-US" altLang="ja-JP" sz="1800" dirty="0"/>
                        <a:t>/</a:t>
                      </a:r>
                      <a:r>
                        <a:rPr kumimoji="1" lang="ja-JP" altLang="en-US" sz="1800" dirty="0"/>
                        <a:t>内容</a:t>
                      </a:r>
                    </a:p>
                  </a:txBody>
                  <a:tcPr/>
                </a:tc>
                <a:tc>
                  <a:txBody>
                    <a:bodyPr/>
                    <a:lstStyle/>
                    <a:p>
                      <a:pPr algn="ctr"/>
                      <a:r>
                        <a:rPr kumimoji="1" lang="ja-JP" altLang="en-US" sz="1800" dirty="0"/>
                        <a:t>要求事項</a:t>
                      </a:r>
                      <a:endParaRPr kumimoji="1" lang="en-US" altLang="ja-JP" sz="1800" dirty="0"/>
                    </a:p>
                  </a:txBody>
                  <a:tcPr/>
                </a:tc>
                <a:tc>
                  <a:txBody>
                    <a:bodyPr/>
                    <a:lstStyle/>
                    <a:p>
                      <a:pPr algn="ctr"/>
                      <a:r>
                        <a:rPr kumimoji="1" lang="ja-JP" altLang="en-US" sz="1800" dirty="0"/>
                        <a:t>関連セクション</a:t>
                      </a:r>
                      <a:endParaRPr kumimoji="1" lang="en-US" altLang="ja-JP" sz="1800" dirty="0"/>
                    </a:p>
                  </a:txBody>
                  <a:tcPr/>
                </a:tc>
                <a:extLst>
                  <a:ext uri="{0D108BD9-81ED-4DB2-BD59-A6C34878D82A}">
                    <a16:rowId xmlns:a16="http://schemas.microsoft.com/office/drawing/2014/main" val="1830405103"/>
                  </a:ext>
                </a:extLst>
              </a:tr>
              <a:tr h="742259">
                <a:tc>
                  <a:txBody>
                    <a:bodyPr/>
                    <a:lstStyle/>
                    <a:p>
                      <a:pPr algn="ctr"/>
                      <a:r>
                        <a:rPr kumimoji="1" lang="ja-JP" altLang="en-US" sz="2000" dirty="0"/>
                        <a:t>データ・メタデータ</a:t>
                      </a:r>
                      <a:endParaRPr kumimoji="1" lang="en-US" altLang="ja-JP" sz="2000" dirty="0"/>
                    </a:p>
                    <a:p>
                      <a:pPr algn="ctr"/>
                      <a:r>
                        <a:rPr kumimoji="1" lang="ja-JP" altLang="en-US" sz="2000" dirty="0"/>
                        <a:t>の削除</a:t>
                      </a:r>
                    </a:p>
                  </a:txBody>
                  <a:tcPr/>
                </a:tc>
                <a:tc>
                  <a:txBody>
                    <a:bodyPr/>
                    <a:lstStyle/>
                    <a:p>
                      <a:pPr algn="l"/>
                      <a:r>
                        <a:rPr kumimoji="1" lang="ja-JP" altLang="en-US" sz="1800" dirty="0">
                          <a:solidFill>
                            <a:schemeClr val="tx1"/>
                          </a:solidFill>
                        </a:rPr>
                        <a:t>利用していたデータ・メタデータの削除が適切に実施される。</a:t>
                      </a:r>
                    </a:p>
                    <a:p>
                      <a:pPr algn="l"/>
                      <a:endParaRPr kumimoji="1" lang="ja-JP" altLang="en-US" sz="18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Ⅰ-2(8)</a:t>
                      </a:r>
                      <a:endParaRPr kumimoji="1" lang="ja-JP" altLang="en-US" sz="1800" dirty="0"/>
                    </a:p>
                  </a:txBody>
                  <a:tcPr/>
                </a:tc>
                <a:extLst>
                  <a:ext uri="{0D108BD9-81ED-4DB2-BD59-A6C34878D82A}">
                    <a16:rowId xmlns:a16="http://schemas.microsoft.com/office/drawing/2014/main" val="2395946414"/>
                  </a:ext>
                </a:extLst>
              </a:tr>
              <a:tr h="966778">
                <a:tc>
                  <a:txBody>
                    <a:bodyPr/>
                    <a:lstStyle/>
                    <a:p>
                      <a:pPr algn="ctr"/>
                      <a:r>
                        <a:rPr kumimoji="1" lang="ja-JP" altLang="en-US" sz="2000" dirty="0"/>
                        <a:t>コンピュータ化システムの廃棄</a:t>
                      </a:r>
                    </a:p>
                  </a:txBody>
                  <a:tcPr/>
                </a:tc>
                <a:tc>
                  <a:txBody>
                    <a:bodyPr/>
                    <a:lstStyle/>
                    <a:p>
                      <a:r>
                        <a:rPr lang="ja-JP" altLang="en-US" dirty="0">
                          <a:solidFill>
                            <a:schemeClr val="tx1"/>
                          </a:solidFill>
                        </a:rPr>
                        <a:t>コンピュータ化システムが、データを消去されて適切に廃棄される。</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Ⅰ-2(8)</a:t>
                      </a:r>
                      <a:endParaRPr kumimoji="1" lang="ja-JP" altLang="en-US" sz="1800" dirty="0"/>
                    </a:p>
                    <a:p>
                      <a:pPr algn="ctr"/>
                      <a:endParaRPr kumimoji="1" lang="ja-JP" altLang="en-US" sz="1800" dirty="0"/>
                    </a:p>
                  </a:txBody>
                  <a:tcPr/>
                </a:tc>
                <a:extLst>
                  <a:ext uri="{0D108BD9-81ED-4DB2-BD59-A6C34878D82A}">
                    <a16:rowId xmlns:a16="http://schemas.microsoft.com/office/drawing/2014/main" val="2884755298"/>
                  </a:ext>
                </a:extLst>
              </a:tr>
              <a:tr h="1111685">
                <a:tc>
                  <a:txBody>
                    <a:bodyPr/>
                    <a:lstStyle/>
                    <a:p>
                      <a:pPr algn="ctr"/>
                      <a:r>
                        <a:rPr kumimoji="1" lang="ja-JP" altLang="en-US" sz="2000" dirty="0"/>
                        <a:t>データ・メタデータのアーカイブ</a:t>
                      </a:r>
                    </a:p>
                  </a:txBody>
                  <a:tcPr/>
                </a:tc>
                <a:tc>
                  <a:txBody>
                    <a:bodyPr/>
                    <a:lstStyle/>
                    <a:p>
                      <a:r>
                        <a:rPr lang="ja-JP" altLang="en-US" dirty="0">
                          <a:solidFill>
                            <a:schemeClr val="tx1"/>
                          </a:solidFill>
                        </a:rPr>
                        <a:t>データ・監査証跡を含むメタデータが適正にアーカイブされる。</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a:t>Ⅰ-2(8)</a:t>
                      </a:r>
                      <a:endParaRPr kumimoji="1" lang="ja-JP" altLang="en-US" sz="1800" dirty="0"/>
                    </a:p>
                    <a:p>
                      <a:pPr algn="ctr"/>
                      <a:endParaRPr kumimoji="1" lang="ja-JP" altLang="en-US" sz="1800" dirty="0"/>
                    </a:p>
                  </a:txBody>
                  <a:tcPr/>
                </a:tc>
                <a:extLst>
                  <a:ext uri="{0D108BD9-81ED-4DB2-BD59-A6C34878D82A}">
                    <a16:rowId xmlns:a16="http://schemas.microsoft.com/office/drawing/2014/main" val="3019255168"/>
                  </a:ext>
                </a:extLst>
              </a:tr>
            </a:tbl>
          </a:graphicData>
        </a:graphic>
      </p:graphicFrame>
    </p:spTree>
    <p:extLst>
      <p:ext uri="{BB962C8B-B14F-4D97-AF65-F5344CB8AC3E}">
        <p14:creationId xmlns:p14="http://schemas.microsoft.com/office/powerpoint/2010/main" val="19372826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最後に</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ja-JP" altLang="en-US" dirty="0"/>
              <a:t>コンピュータ化システムを利用するにあたり、製薬企業の</a:t>
            </a:r>
            <a:r>
              <a:rPr lang="en-US" altLang="ja-JP" dirty="0"/>
              <a:t>CSV</a:t>
            </a:r>
            <a:r>
              <a:rPr lang="ja-JP" altLang="en-US" dirty="0"/>
              <a:t>文書作成は、</a:t>
            </a:r>
            <a:r>
              <a:rPr lang="en-US" altLang="ja-JP" dirty="0"/>
              <a:t>ER/ES</a:t>
            </a:r>
            <a:r>
              <a:rPr lang="ja-JP" altLang="en-US" dirty="0"/>
              <a:t>指針を遵守するために必要な対応となります。</a:t>
            </a:r>
            <a:endParaRPr lang="en-US" altLang="ja-JP" dirty="0"/>
          </a:p>
          <a:p>
            <a:pPr marL="0" indent="0">
              <a:buNone/>
            </a:pPr>
            <a:r>
              <a:rPr kumimoji="1" lang="ja-JP" altLang="en-US" dirty="0"/>
              <a:t>ベンダーの文書を利用して効率的に</a:t>
            </a:r>
            <a:r>
              <a:rPr kumimoji="1" lang="en-US" altLang="ja-JP" dirty="0"/>
              <a:t>CSV</a:t>
            </a:r>
            <a:r>
              <a:rPr kumimoji="1" lang="ja-JP" altLang="en-US" dirty="0"/>
              <a:t>文書を作成することは、製薬企業の業務効率化となるため、本資料を通じ製薬企業の</a:t>
            </a:r>
            <a:r>
              <a:rPr kumimoji="1" lang="en-US" altLang="ja-JP" dirty="0"/>
              <a:t>CSV</a:t>
            </a:r>
            <a:r>
              <a:rPr kumimoji="1" lang="ja-JP" altLang="en-US" dirty="0"/>
              <a:t>対応の内容をご確認いただき、</a:t>
            </a:r>
            <a:r>
              <a:rPr kumimoji="1" lang="en-US" altLang="ja-JP" dirty="0"/>
              <a:t>CSV</a:t>
            </a:r>
            <a:r>
              <a:rPr kumimoji="1" lang="ja-JP" altLang="en-US" dirty="0"/>
              <a:t>対応に即した資料を</a:t>
            </a:r>
            <a:r>
              <a:rPr lang="ja-JP" altLang="en-US" dirty="0"/>
              <a:t>ご提供いただけるとありがたいです</a:t>
            </a:r>
            <a:r>
              <a:rPr kumimoji="1" lang="ja-JP" altLang="en-US" dirty="0"/>
              <a:t>。</a:t>
            </a:r>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49</a:t>
            </a:fld>
            <a:endParaRPr lang="en-US" altLang="ja-JP"/>
          </a:p>
        </p:txBody>
      </p:sp>
    </p:spTree>
    <p:extLst>
      <p:ext uri="{BB962C8B-B14F-4D97-AF65-F5344CB8AC3E}">
        <p14:creationId xmlns:p14="http://schemas.microsoft.com/office/powerpoint/2010/main" val="303455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10164419-0886-806E-1078-C195C7C79316}"/>
              </a:ext>
            </a:extLst>
          </p:cNvPr>
          <p:cNvSpPr/>
          <p:nvPr/>
        </p:nvSpPr>
        <p:spPr bwMode="auto">
          <a:xfrm>
            <a:off x="6159624" y="2420713"/>
            <a:ext cx="5760640" cy="4154537"/>
          </a:xfrm>
          <a:prstGeom prst="roundRect">
            <a:avLst>
              <a:gd name="adj" fmla="val 7637"/>
            </a:avLst>
          </a:prstGeom>
          <a:solidFill>
            <a:schemeClr val="accent6">
              <a:lumMod val="20000"/>
              <a:lumOff val="80000"/>
            </a:schemeClr>
          </a:solidFill>
          <a:ln w="38100" cap="flat" cmpd="sng" algn="ctr">
            <a:no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p:txBody>
      </p:sp>
      <p:sp>
        <p:nvSpPr>
          <p:cNvPr id="4" name="四角形: 角を丸くする 3">
            <a:extLst>
              <a:ext uri="{FF2B5EF4-FFF2-40B4-BE49-F238E27FC236}">
                <a16:creationId xmlns:a16="http://schemas.microsoft.com/office/drawing/2014/main" id="{AE8F33AB-A657-B242-B451-C72ECF97B86A}"/>
              </a:ext>
            </a:extLst>
          </p:cNvPr>
          <p:cNvSpPr/>
          <p:nvPr/>
        </p:nvSpPr>
        <p:spPr bwMode="auto">
          <a:xfrm>
            <a:off x="325488" y="2420714"/>
            <a:ext cx="5626496" cy="4154537"/>
          </a:xfrm>
          <a:prstGeom prst="roundRect">
            <a:avLst>
              <a:gd name="adj" fmla="val 7637"/>
            </a:avLst>
          </a:prstGeom>
          <a:solidFill>
            <a:schemeClr val="accent1"/>
          </a:solidFill>
          <a:ln w="38100" cap="flat" cmpd="sng" algn="ctr">
            <a:solidFill>
              <a:schemeClr val="accent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charset="-128"/>
            </a:endParaRPr>
          </a:p>
        </p:txBody>
      </p:sp>
      <p:sp>
        <p:nvSpPr>
          <p:cNvPr id="2" name="タイトル 1"/>
          <p:cNvSpPr>
            <a:spLocks noGrp="1"/>
          </p:cNvSpPr>
          <p:nvPr>
            <p:ph type="title"/>
          </p:nvPr>
        </p:nvSpPr>
        <p:spPr/>
        <p:txBody>
          <a:bodyPr/>
          <a:lstStyle/>
          <a:p>
            <a:r>
              <a:rPr lang="ja-JP" altLang="en-US" dirty="0"/>
              <a:t>資料の構成</a:t>
            </a:r>
            <a:endParaRPr kumimoji="1" lang="ja-JP" altLang="en-US" dirty="0"/>
          </a:p>
        </p:txBody>
      </p:sp>
      <p:sp>
        <p:nvSpPr>
          <p:cNvPr id="3" name="コンテンツ プレースホルダー 2"/>
          <p:cNvSpPr>
            <a:spLocks noGrp="1"/>
          </p:cNvSpPr>
          <p:nvPr>
            <p:ph idx="1"/>
          </p:nvPr>
        </p:nvSpPr>
        <p:spPr>
          <a:xfrm>
            <a:off x="325488" y="1319213"/>
            <a:ext cx="5760640" cy="5256212"/>
          </a:xfrm>
        </p:spPr>
        <p:txBody>
          <a:bodyPr>
            <a:normAutofit fontScale="70000" lnSpcReduction="20000"/>
          </a:bodyPr>
          <a:lstStyle/>
          <a:p>
            <a:r>
              <a:rPr lang="ja-JP" altLang="en-US" dirty="0"/>
              <a:t>はじめに</a:t>
            </a:r>
            <a:endParaRPr lang="en-US" altLang="ja-JP" dirty="0"/>
          </a:p>
          <a:p>
            <a:r>
              <a:rPr lang="ja-JP" altLang="en-US" dirty="0"/>
              <a:t>目的・ターゲット</a:t>
            </a:r>
            <a:endParaRPr lang="en-US" altLang="ja-JP" dirty="0"/>
          </a:p>
          <a:p>
            <a:r>
              <a:rPr lang="ja-JP" altLang="en-US" dirty="0"/>
              <a:t>資料の構成</a:t>
            </a:r>
            <a:endParaRPr lang="en-US" altLang="ja-JP" dirty="0"/>
          </a:p>
          <a:p>
            <a:pPr marL="0" indent="0">
              <a:buNone/>
            </a:pPr>
            <a:endParaRPr lang="en-US" altLang="ja-JP" dirty="0"/>
          </a:p>
          <a:p>
            <a:r>
              <a:rPr lang="en-US" altLang="ja-JP" dirty="0"/>
              <a:t>Ⅰ.</a:t>
            </a:r>
            <a:r>
              <a:rPr lang="ja-JP" altLang="en-US" dirty="0"/>
              <a:t>基本的な事項</a:t>
            </a:r>
          </a:p>
          <a:p>
            <a:pPr lvl="1"/>
            <a:r>
              <a:rPr lang="en-US" altLang="ja-JP" dirty="0"/>
              <a:t>Ⅰ-1</a:t>
            </a:r>
            <a:r>
              <a:rPr lang="ja-JP" altLang="en-US" dirty="0"/>
              <a:t>　電磁的記録・電子署名に関する規制や要件</a:t>
            </a:r>
          </a:p>
          <a:p>
            <a:pPr marL="914400" lvl="2" indent="0">
              <a:buNone/>
            </a:pPr>
            <a:r>
              <a:rPr lang="ja-JP" altLang="en-US" dirty="0"/>
              <a:t>　（</a:t>
            </a:r>
            <a:r>
              <a:rPr lang="en-US" altLang="ja-JP" dirty="0"/>
              <a:t>1</a:t>
            </a:r>
            <a:r>
              <a:rPr lang="ja-JP" altLang="en-US" dirty="0"/>
              <a:t>）</a:t>
            </a:r>
            <a:r>
              <a:rPr lang="en-US" altLang="ja-JP" dirty="0"/>
              <a:t>ER/ES</a:t>
            </a:r>
            <a:r>
              <a:rPr lang="ja-JP" altLang="en-US" dirty="0"/>
              <a:t>指針</a:t>
            </a:r>
            <a:endParaRPr lang="en-US" altLang="ja-JP" dirty="0"/>
          </a:p>
          <a:p>
            <a:pPr marL="914400" lvl="2" indent="0">
              <a:buNone/>
            </a:pPr>
            <a:r>
              <a:rPr lang="ja-JP" altLang="en-US" dirty="0"/>
              <a:t>　（</a:t>
            </a:r>
            <a:r>
              <a:rPr lang="en-US" altLang="ja-JP" dirty="0"/>
              <a:t>2</a:t>
            </a:r>
            <a:r>
              <a:rPr lang="ja-JP" altLang="en-US" dirty="0"/>
              <a:t>）電子署名利用のための要件</a:t>
            </a:r>
            <a:endParaRPr lang="en-US" altLang="ja-JP" dirty="0"/>
          </a:p>
          <a:p>
            <a:pPr marL="914400" lvl="2" indent="0">
              <a:buNone/>
            </a:pPr>
            <a:r>
              <a:rPr lang="ja-JP" altLang="en-US" dirty="0"/>
              <a:t>　（</a:t>
            </a:r>
            <a:r>
              <a:rPr lang="en-US" altLang="ja-JP" dirty="0"/>
              <a:t>3</a:t>
            </a:r>
            <a:r>
              <a:rPr lang="ja-JP" altLang="en-US" dirty="0"/>
              <a:t>）組織・体制・教育</a:t>
            </a:r>
            <a:endParaRPr lang="en-US" altLang="ja-JP" dirty="0"/>
          </a:p>
          <a:p>
            <a:pPr lvl="1"/>
            <a:r>
              <a:rPr lang="en-US" altLang="ja-JP" dirty="0"/>
              <a:t>I -2</a:t>
            </a:r>
            <a:r>
              <a:rPr lang="ja-JP" altLang="en-US" dirty="0"/>
              <a:t>　</a:t>
            </a:r>
            <a:r>
              <a:rPr lang="en-US" altLang="ja-JP" dirty="0"/>
              <a:t>CSV</a:t>
            </a:r>
          </a:p>
          <a:p>
            <a:pPr marL="914400" lvl="2" indent="0">
              <a:buNone/>
            </a:pPr>
            <a:r>
              <a:rPr lang="ja-JP" altLang="en-US" dirty="0"/>
              <a:t>　（</a:t>
            </a:r>
            <a:r>
              <a:rPr lang="en-US" altLang="ja-JP" dirty="0"/>
              <a:t>1</a:t>
            </a:r>
            <a:r>
              <a:rPr lang="ja-JP" altLang="en-US" dirty="0"/>
              <a:t>）</a:t>
            </a:r>
            <a:r>
              <a:rPr lang="en-US" altLang="ja-JP" dirty="0"/>
              <a:t>CSV</a:t>
            </a:r>
            <a:r>
              <a:rPr lang="ja-JP" altLang="en-US" dirty="0"/>
              <a:t>とは</a:t>
            </a:r>
            <a:endParaRPr lang="en-US" altLang="ja-JP" dirty="0"/>
          </a:p>
          <a:p>
            <a:pPr marL="914400" lvl="2" indent="0">
              <a:buNone/>
            </a:pPr>
            <a:r>
              <a:rPr lang="ja-JP" altLang="en-US" dirty="0"/>
              <a:t>　（</a:t>
            </a:r>
            <a:r>
              <a:rPr lang="en-US" altLang="ja-JP" dirty="0"/>
              <a:t>2</a:t>
            </a:r>
            <a:r>
              <a:rPr lang="ja-JP" altLang="en-US" dirty="0"/>
              <a:t>）計画策定段階</a:t>
            </a:r>
            <a:endParaRPr lang="en-US" altLang="ja-JP" dirty="0"/>
          </a:p>
          <a:p>
            <a:pPr marL="914400" lvl="2" indent="0">
              <a:buNone/>
            </a:pPr>
            <a:r>
              <a:rPr lang="ja-JP" altLang="en-US" dirty="0"/>
              <a:t>　（</a:t>
            </a:r>
            <a:r>
              <a:rPr lang="en-US" altLang="ja-JP" dirty="0"/>
              <a:t>3</a:t>
            </a:r>
            <a:r>
              <a:rPr lang="ja-JP" altLang="en-US" dirty="0"/>
              <a:t>）仕様検討段階</a:t>
            </a:r>
            <a:endParaRPr lang="en-US" altLang="ja-JP" dirty="0"/>
          </a:p>
          <a:p>
            <a:pPr marL="914400" lvl="2" indent="0">
              <a:buNone/>
            </a:pPr>
            <a:r>
              <a:rPr lang="ja-JP" altLang="en-US" dirty="0"/>
              <a:t>　（</a:t>
            </a:r>
            <a:r>
              <a:rPr lang="en-US" altLang="ja-JP" dirty="0"/>
              <a:t>4</a:t>
            </a:r>
            <a:r>
              <a:rPr lang="ja-JP" altLang="en-US" dirty="0"/>
              <a:t>）テスト</a:t>
            </a:r>
            <a:endParaRPr lang="en-US" altLang="ja-JP" dirty="0"/>
          </a:p>
          <a:p>
            <a:pPr marL="914400" lvl="2" indent="0">
              <a:buNone/>
            </a:pPr>
            <a:r>
              <a:rPr lang="ja-JP" altLang="en-US" dirty="0"/>
              <a:t>　（</a:t>
            </a:r>
            <a:r>
              <a:rPr lang="en-US" altLang="ja-JP" dirty="0"/>
              <a:t>5</a:t>
            </a:r>
            <a:r>
              <a:rPr lang="ja-JP" altLang="en-US" dirty="0"/>
              <a:t>）トレーサビリティ</a:t>
            </a:r>
            <a:endParaRPr lang="en-US" altLang="ja-JP" dirty="0"/>
          </a:p>
          <a:p>
            <a:pPr marL="914400" lvl="2" indent="0">
              <a:buNone/>
            </a:pPr>
            <a:r>
              <a:rPr kumimoji="1" lang="ja-JP" altLang="en-US" dirty="0"/>
              <a:t>　（</a:t>
            </a:r>
            <a:r>
              <a:rPr kumimoji="1" lang="en-US" altLang="ja-JP" dirty="0"/>
              <a:t>6</a:t>
            </a:r>
            <a:r>
              <a:rPr kumimoji="1" lang="ja-JP" altLang="en-US" dirty="0"/>
              <a:t>）運用段階</a:t>
            </a:r>
            <a:endParaRPr kumimoji="1" lang="en-US" altLang="ja-JP" dirty="0"/>
          </a:p>
          <a:p>
            <a:pPr marL="914400" lvl="2" indent="0">
              <a:buNone/>
            </a:pPr>
            <a:r>
              <a:rPr lang="ja-JP" altLang="en-US" dirty="0"/>
              <a:t>　（</a:t>
            </a:r>
            <a:r>
              <a:rPr lang="en-US" altLang="ja-JP" dirty="0"/>
              <a:t>7</a:t>
            </a:r>
            <a:r>
              <a:rPr lang="ja-JP" altLang="en-US" dirty="0"/>
              <a:t>）データ出力</a:t>
            </a:r>
            <a:endParaRPr lang="en-US" altLang="ja-JP" dirty="0"/>
          </a:p>
          <a:p>
            <a:pPr marL="914400" lvl="2" indent="0">
              <a:buNone/>
            </a:pPr>
            <a:r>
              <a:rPr lang="ja-JP" altLang="en-US" dirty="0"/>
              <a:t>　（</a:t>
            </a:r>
            <a:r>
              <a:rPr lang="en-US" altLang="ja-JP" dirty="0"/>
              <a:t>8</a:t>
            </a:r>
            <a:r>
              <a:rPr lang="ja-JP" altLang="en-US" dirty="0"/>
              <a:t>）コンピュータ化システム利用終了</a:t>
            </a:r>
            <a:endParaRPr lang="en-US" altLang="ja-JP" dirty="0"/>
          </a:p>
          <a:p>
            <a:pPr marL="914400" lvl="2" indent="0">
              <a:buNone/>
            </a:pPr>
            <a:r>
              <a:rPr lang="ja-JP" altLang="en-US" dirty="0"/>
              <a:t>　（</a:t>
            </a:r>
            <a:r>
              <a:rPr lang="en-US" altLang="ja-JP" dirty="0"/>
              <a:t>9</a:t>
            </a:r>
            <a:r>
              <a:rPr lang="ja-JP" altLang="en-US" dirty="0"/>
              <a:t>）全般</a:t>
            </a:r>
            <a:endParaRPr kumimoji="1" lang="en-US" altLang="ja-JP" dirty="0"/>
          </a:p>
          <a:p>
            <a:pPr lvl="1"/>
            <a:endParaRPr kumimoji="1" lang="ja-JP" altLang="en-US" dirty="0"/>
          </a:p>
        </p:txBody>
      </p:sp>
      <p:sp>
        <p:nvSpPr>
          <p:cNvPr id="5" name="スライド番号プレースホルダー 4"/>
          <p:cNvSpPr>
            <a:spLocks noGrp="1"/>
          </p:cNvSpPr>
          <p:nvPr>
            <p:ph type="sldNum" sz="quarter" idx="10"/>
          </p:nvPr>
        </p:nvSpPr>
        <p:spPr>
          <a:xfrm>
            <a:off x="10979151" y="6481142"/>
            <a:ext cx="1166283" cy="476250"/>
          </a:xfrm>
        </p:spPr>
        <p:txBody>
          <a:bodyPr/>
          <a:lstStyle/>
          <a:p>
            <a:pPr>
              <a:defRPr/>
            </a:pPr>
            <a:fld id="{0F70095C-F9B4-4C04-ABE4-849D581B05DE}" type="slidenum">
              <a:rPr lang="en-US" altLang="ja-JP" smtClean="0"/>
              <a:pPr>
                <a:defRPr/>
              </a:pPr>
              <a:t>5</a:t>
            </a:fld>
            <a:endParaRPr lang="en-US" altLang="ja-JP" dirty="0"/>
          </a:p>
        </p:txBody>
      </p:sp>
      <p:sp>
        <p:nvSpPr>
          <p:cNvPr id="7" name="コンテンツ プレースホルダー 2">
            <a:extLst>
              <a:ext uri="{FF2B5EF4-FFF2-40B4-BE49-F238E27FC236}">
                <a16:creationId xmlns:a16="http://schemas.microsoft.com/office/drawing/2014/main" id="{AE01F31D-15BA-C79D-CCC1-8FFF95594A4B}"/>
              </a:ext>
            </a:extLst>
          </p:cNvPr>
          <p:cNvSpPr txBox="1">
            <a:spLocks/>
          </p:cNvSpPr>
          <p:nvPr/>
        </p:nvSpPr>
        <p:spPr bwMode="auto">
          <a:xfrm>
            <a:off x="6168008" y="2156817"/>
            <a:ext cx="5760640" cy="42965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Font typeface="Wingdings" pitchFamily="2" charset="2"/>
              <a:buChar char="Ø"/>
              <a:defRPr kumimoji="1" sz="2800" b="1">
                <a:solidFill>
                  <a:schemeClr val="tx1"/>
                </a:solidFill>
                <a:latin typeface="+mn-lt"/>
                <a:ea typeface="+mn-ea"/>
                <a:cs typeface="+mn-cs"/>
              </a:defRPr>
            </a:lvl1pPr>
            <a:lvl2pPr marL="742950" indent="-285750" algn="l" rtl="0" eaLnBrk="0" fontAlgn="base" hangingPunct="0">
              <a:spcBef>
                <a:spcPct val="20000"/>
              </a:spcBef>
              <a:spcAft>
                <a:spcPct val="0"/>
              </a:spcAft>
              <a:buClr>
                <a:srgbClr val="0033CC"/>
              </a:buClr>
              <a:buFont typeface="Wingdings" pitchFamily="2" charset="2"/>
              <a:buChar char="n"/>
              <a:defRPr kumimoji="1" sz="2400" b="1">
                <a:solidFill>
                  <a:schemeClr val="tx1"/>
                </a:solidFill>
                <a:latin typeface="+mn-lt"/>
                <a:ea typeface="+mn-ea"/>
              </a:defRPr>
            </a:lvl2pPr>
            <a:lvl3pPr marL="1143000" indent="-228600" algn="l" rtl="0" eaLnBrk="0" fontAlgn="base" hangingPunct="0">
              <a:spcBef>
                <a:spcPct val="20000"/>
              </a:spcBef>
              <a:spcAft>
                <a:spcPct val="0"/>
              </a:spcAft>
              <a:buClr>
                <a:srgbClr val="0033CC"/>
              </a:buClr>
              <a:buFont typeface="Wingdings" pitchFamily="2" charset="2"/>
              <a:buChar char="p"/>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1"/>
              </a:buClr>
              <a:buFont typeface="Wingdings" pitchFamily="2" charset="2"/>
              <a:buChar char="ü"/>
              <a:defRPr kumimoji="1" sz="2000">
                <a:solidFill>
                  <a:schemeClr val="tx1"/>
                </a:solidFill>
                <a:latin typeface="+mn-lt"/>
                <a:ea typeface="+mn-ea"/>
              </a:defRPr>
            </a:lvl5pPr>
            <a:lvl6pPr marL="25146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6pPr>
            <a:lvl7pPr marL="29718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7pPr>
            <a:lvl8pPr marL="34290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8pPr>
            <a:lvl9pPr marL="3886200" indent="-228600" algn="l" rtl="0" fontAlgn="base">
              <a:spcBef>
                <a:spcPct val="20000"/>
              </a:spcBef>
              <a:spcAft>
                <a:spcPct val="0"/>
              </a:spcAft>
              <a:buClr>
                <a:schemeClr val="tx1"/>
              </a:buClr>
              <a:buFont typeface="Wingdings" pitchFamily="2" charset="2"/>
              <a:buChar char="ü"/>
              <a:defRPr kumimoji="1" sz="2000">
                <a:solidFill>
                  <a:schemeClr val="tx1"/>
                </a:solidFill>
                <a:latin typeface="+mn-lt"/>
                <a:ea typeface="+mn-ea"/>
              </a:defRPr>
            </a:lvl9pPr>
          </a:lstStyle>
          <a:p>
            <a:pPr marL="0" indent="0">
              <a:buNone/>
            </a:pPr>
            <a:endParaRPr lang="ja-JP" altLang="en-US" sz="2000" kern="0" dirty="0"/>
          </a:p>
          <a:p>
            <a:r>
              <a:rPr lang="en-US" altLang="ja-JP" sz="2000" kern="0" dirty="0"/>
              <a:t>Ⅱ.CSV</a:t>
            </a:r>
            <a:r>
              <a:rPr lang="ja-JP" altLang="en-US" sz="2000" kern="0" dirty="0"/>
              <a:t>活動の各段階で求められること</a:t>
            </a:r>
          </a:p>
          <a:p>
            <a:pPr marL="1077913" lvl="1" indent="-363538">
              <a:buNone/>
            </a:pPr>
            <a:r>
              <a:rPr lang="ja-JP" altLang="en-US" sz="1800" b="0" kern="0" dirty="0"/>
              <a:t>（</a:t>
            </a:r>
            <a:r>
              <a:rPr lang="en-US" altLang="ja-JP" sz="1800" b="0" kern="0" dirty="0"/>
              <a:t>1</a:t>
            </a:r>
            <a:r>
              <a:rPr lang="ja-JP" altLang="en-US" sz="1800" b="0" kern="0" dirty="0"/>
              <a:t>）理想的なベンダーの対応</a:t>
            </a:r>
            <a:endParaRPr lang="en-US" altLang="ja-JP" sz="1800" b="0" kern="0" dirty="0"/>
          </a:p>
          <a:p>
            <a:pPr marL="1077913" lvl="1" indent="-363538">
              <a:buNone/>
            </a:pPr>
            <a:r>
              <a:rPr lang="ja-JP" altLang="en-US" sz="1800" b="0" kern="0" dirty="0"/>
              <a:t>（</a:t>
            </a:r>
            <a:r>
              <a:rPr lang="en-US" altLang="ja-JP" sz="1800" b="0" kern="0" dirty="0"/>
              <a:t>2</a:t>
            </a:r>
            <a:r>
              <a:rPr lang="ja-JP" altLang="en-US" sz="1800" b="0" kern="0" dirty="0"/>
              <a:t>）</a:t>
            </a:r>
            <a:r>
              <a:rPr lang="en-US" altLang="ja-JP" sz="1800" b="0" kern="0" dirty="0"/>
              <a:t>CSV</a:t>
            </a:r>
            <a:r>
              <a:rPr lang="ja-JP" altLang="en-US" sz="1800" b="0" kern="0" dirty="0"/>
              <a:t>文書の中でベンダーからの提供が必要な文書</a:t>
            </a:r>
            <a:endParaRPr lang="en-US" altLang="ja-JP" sz="1800" b="0" kern="0" dirty="0"/>
          </a:p>
          <a:p>
            <a:pPr marL="1077913" lvl="1" indent="-363538">
              <a:buNone/>
            </a:pPr>
            <a:r>
              <a:rPr lang="ja-JP" altLang="en-US" sz="1800" b="0" kern="0" dirty="0"/>
              <a:t>（</a:t>
            </a:r>
            <a:r>
              <a:rPr lang="en-US" altLang="ja-JP" sz="1800" b="0" kern="0" dirty="0"/>
              <a:t>3</a:t>
            </a:r>
            <a:r>
              <a:rPr lang="ja-JP" altLang="en-US" sz="1800" b="0" kern="0" dirty="0"/>
              <a:t>）</a:t>
            </a:r>
            <a:r>
              <a:rPr lang="en-US" altLang="ja-JP" sz="1800" b="0" kern="0" dirty="0"/>
              <a:t>CSV</a:t>
            </a:r>
            <a:r>
              <a:rPr lang="ja-JP" altLang="en-US" sz="1800" b="0" kern="0" dirty="0"/>
              <a:t>対応時のベンダーの対応</a:t>
            </a:r>
            <a:endParaRPr lang="en-US" altLang="ja-JP" sz="1800" b="0" kern="0" dirty="0"/>
          </a:p>
          <a:p>
            <a:pPr marL="1077913" lvl="1" indent="-363538">
              <a:buNone/>
            </a:pPr>
            <a:r>
              <a:rPr lang="ja-JP" altLang="en-US" sz="1800" b="0" kern="0" dirty="0"/>
              <a:t>（</a:t>
            </a:r>
            <a:r>
              <a:rPr lang="en-US" altLang="ja-JP" sz="1800" b="0" kern="0" dirty="0"/>
              <a:t>4</a:t>
            </a:r>
            <a:r>
              <a:rPr lang="ja-JP" altLang="en-US" sz="1800" b="0" kern="0" dirty="0"/>
              <a:t>）マルチベンダー体制</a:t>
            </a:r>
            <a:endParaRPr lang="en-US" altLang="ja-JP" sz="1800" b="0" kern="0" dirty="0"/>
          </a:p>
          <a:p>
            <a:pPr marL="1077913" lvl="1" indent="-363538">
              <a:buNone/>
            </a:pPr>
            <a:r>
              <a:rPr lang="ja-JP" altLang="en-US" sz="1800" b="0" kern="0" dirty="0"/>
              <a:t>（</a:t>
            </a:r>
            <a:r>
              <a:rPr lang="en-US" altLang="ja-JP" sz="1800" b="0" kern="0" dirty="0"/>
              <a:t>5</a:t>
            </a:r>
            <a:r>
              <a:rPr lang="ja-JP" altLang="en-US" sz="1800" b="0" kern="0" dirty="0"/>
              <a:t>）コンピュータ化システムバリデーション（</a:t>
            </a:r>
            <a:r>
              <a:rPr lang="en-US" altLang="ja-JP" sz="1800" b="0" kern="0" dirty="0"/>
              <a:t>CSV</a:t>
            </a:r>
            <a:r>
              <a:rPr lang="ja-JP" altLang="en-US" sz="1800" b="0" kern="0" dirty="0"/>
              <a:t>）と作成者</a:t>
            </a:r>
            <a:endParaRPr lang="en-US" altLang="ja-JP" sz="1800" b="0" kern="0" dirty="0"/>
          </a:p>
          <a:p>
            <a:pPr marL="1077913" lvl="1" indent="-363538">
              <a:buNone/>
            </a:pPr>
            <a:r>
              <a:rPr lang="ja-JP" altLang="en-US" sz="1800" b="0" kern="0" dirty="0"/>
              <a:t>（</a:t>
            </a:r>
            <a:r>
              <a:rPr lang="en-US" altLang="ja-JP" sz="1800" b="0" kern="0" dirty="0"/>
              <a:t>6</a:t>
            </a:r>
            <a:r>
              <a:rPr lang="ja-JP" altLang="en-US" sz="1800" b="0" kern="0" dirty="0"/>
              <a:t>）ベンダーへの要求事項</a:t>
            </a:r>
            <a:endParaRPr lang="en-US" altLang="ja-JP" sz="1800" b="0" kern="0" dirty="0"/>
          </a:p>
          <a:p>
            <a:pPr lvl="1"/>
            <a:endParaRPr lang="en-US" altLang="ja-JP" sz="1800" kern="0" dirty="0"/>
          </a:p>
          <a:p>
            <a:pPr lvl="1"/>
            <a:endParaRPr lang="en-US" altLang="ja-JP" sz="1800" kern="0" dirty="0"/>
          </a:p>
          <a:p>
            <a:pPr lvl="1"/>
            <a:endParaRPr lang="ja-JP" altLang="en-US" sz="1800" kern="0" dirty="0"/>
          </a:p>
        </p:txBody>
      </p:sp>
    </p:spTree>
    <p:extLst>
      <p:ext uri="{BB962C8B-B14F-4D97-AF65-F5344CB8AC3E}">
        <p14:creationId xmlns:p14="http://schemas.microsoft.com/office/powerpoint/2010/main" val="410859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marL="857250" indent="-857250">
              <a:buFont typeface="+mj-lt"/>
              <a:buAutoNum type="romanUcPeriod"/>
            </a:pPr>
            <a:r>
              <a:rPr lang="ja-JP" altLang="en-US" dirty="0">
                <a:solidFill>
                  <a:schemeClr val="tx1"/>
                </a:solidFill>
              </a:rPr>
              <a:t>基本的な事項</a:t>
            </a:r>
            <a:br>
              <a:rPr kumimoji="1" lang="en-US" altLang="ja-JP" dirty="0"/>
            </a:br>
            <a:r>
              <a:rPr lang="en-US" altLang="ja-JP" sz="4000" dirty="0">
                <a:effectLst>
                  <a:outerShdw blurRad="38100" dist="38100" dir="2700000" algn="tl">
                    <a:srgbClr val="000000">
                      <a:alpha val="43137"/>
                    </a:srgbClr>
                  </a:outerShdw>
                </a:effectLst>
                <a:latin typeface="+mn-lt"/>
                <a:ea typeface="Meiryo UI" panose="020B0604030504040204" pitchFamily="50" charset="-128"/>
                <a:cs typeface="Meiryo UI" panose="020B0604030504040204" pitchFamily="50" charset="-128"/>
              </a:rPr>
              <a:t>Ⅰ-1</a:t>
            </a:r>
            <a:r>
              <a:rPr lang="ja-JP" altLang="en-US" sz="4000" dirty="0">
                <a:effectLst>
                  <a:outerShdw blurRad="38100" dist="38100" dir="2700000" algn="tl">
                    <a:srgbClr val="000000">
                      <a:alpha val="43137"/>
                    </a:srgbClr>
                  </a:outerShdw>
                </a:effectLst>
                <a:latin typeface="+mn-lt"/>
                <a:ea typeface="Meiryo UI" panose="020B0604030504040204" pitchFamily="50" charset="-128"/>
                <a:cs typeface="Meiryo UI" panose="020B0604030504040204" pitchFamily="50" charset="-128"/>
              </a:rPr>
              <a:t>　電磁的</a:t>
            </a:r>
            <a:r>
              <a:rPr lang="ja-JP" altLang="ja-JP" sz="4000" dirty="0">
                <a:effectLst>
                  <a:outerShdw blurRad="38100" dist="38100" dir="2700000" algn="tl">
                    <a:srgbClr val="000000">
                      <a:alpha val="43137"/>
                    </a:srgbClr>
                  </a:outerShdw>
                </a:effectLst>
                <a:latin typeface="+mn-lt"/>
                <a:ea typeface="Meiryo UI" panose="020B0604030504040204" pitchFamily="50" charset="-128"/>
                <a:cs typeface="Meiryo UI" panose="020B0604030504040204" pitchFamily="50" charset="-128"/>
              </a:rPr>
              <a:t>記録・電子署名に関する規制</a:t>
            </a:r>
            <a:br>
              <a:rPr lang="en-US" altLang="ja-JP" sz="4000" dirty="0">
                <a:effectLst/>
                <a:latin typeface="+mn-lt"/>
                <a:ea typeface="Meiryo UI" panose="020B0604030504040204" pitchFamily="50" charset="-128"/>
                <a:cs typeface="Meiryo UI" panose="020B0604030504040204" pitchFamily="50" charset="-128"/>
              </a:rPr>
            </a:br>
            <a:r>
              <a:rPr lang="en-US" altLang="ja-JP" sz="4000" dirty="0">
                <a:solidFill>
                  <a:schemeClr val="bg1">
                    <a:lumMod val="85000"/>
                  </a:schemeClr>
                </a:solidFill>
                <a:latin typeface="+mn-lt"/>
                <a:ea typeface="Meiryo UI" panose="020B0604030504040204" pitchFamily="50" charset="-128"/>
                <a:cs typeface="Meiryo UI" panose="020B0604030504040204" pitchFamily="50" charset="-128"/>
              </a:rPr>
              <a:t>Ⅰ-2</a:t>
            </a:r>
            <a:r>
              <a:rPr lang="ja-JP" altLang="en-US" sz="4000" dirty="0">
                <a:solidFill>
                  <a:schemeClr val="bg1">
                    <a:lumMod val="85000"/>
                  </a:schemeClr>
                </a:solidFill>
                <a:latin typeface="+mn-lt"/>
                <a:ea typeface="Meiryo UI" panose="020B0604030504040204" pitchFamily="50" charset="-128"/>
                <a:cs typeface="Meiryo UI" panose="020B0604030504040204" pitchFamily="50" charset="-128"/>
              </a:rPr>
              <a:t>　</a:t>
            </a:r>
            <a:r>
              <a:rPr lang="en-US" altLang="ja-JP" sz="4000" dirty="0">
                <a:solidFill>
                  <a:schemeClr val="bg1">
                    <a:lumMod val="85000"/>
                  </a:schemeClr>
                </a:solidFill>
                <a:latin typeface="+mn-lt"/>
                <a:ea typeface="Meiryo UI" panose="020B0604030504040204" pitchFamily="50" charset="-128"/>
                <a:cs typeface="Meiryo UI" panose="020B0604030504040204" pitchFamily="50" charset="-128"/>
              </a:rPr>
              <a:t>CSV</a:t>
            </a:r>
            <a:r>
              <a:rPr lang="ja-JP" altLang="en-US" sz="4000" dirty="0">
                <a:solidFill>
                  <a:schemeClr val="bg1">
                    <a:lumMod val="85000"/>
                  </a:schemeClr>
                </a:solidFill>
                <a:latin typeface="+mn-lt"/>
                <a:ea typeface="Meiryo UI" panose="020B0604030504040204" pitchFamily="50" charset="-128"/>
                <a:cs typeface="Meiryo UI" panose="020B0604030504040204" pitchFamily="50" charset="-128"/>
              </a:rPr>
              <a:t>とは</a:t>
            </a:r>
            <a:endParaRPr kumimoji="1" lang="ja-JP" altLang="en-US" dirty="0">
              <a:solidFill>
                <a:schemeClr val="bg1">
                  <a:lumMod val="85000"/>
                </a:schemeClr>
              </a:solidFill>
            </a:endParaRPr>
          </a:p>
        </p:txBody>
      </p:sp>
      <p:sp>
        <p:nvSpPr>
          <p:cNvPr id="6" name="テキスト プレースホルダー 5">
            <a:extLst>
              <a:ext uri="{FF2B5EF4-FFF2-40B4-BE49-F238E27FC236}">
                <a16:creationId xmlns:a16="http://schemas.microsoft.com/office/drawing/2014/main" id="{83BB2B12-7BEE-93EC-F927-0506A2C7635A}"/>
              </a:ext>
            </a:extLst>
          </p:cNvPr>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pPr>
              <a:defRPr/>
            </a:pPr>
            <a:fld id="{0F70095C-F9B4-4C04-ABE4-849D581B05DE}" type="slidenum">
              <a:rPr lang="en-US" altLang="ja-JP" smtClean="0"/>
              <a:pPr>
                <a:defRPr/>
              </a:pPr>
              <a:t>6</a:t>
            </a:fld>
            <a:endParaRPr lang="en-US" altLang="ja-JP"/>
          </a:p>
        </p:txBody>
      </p:sp>
    </p:spTree>
    <p:extLst>
      <p:ext uri="{BB962C8B-B14F-4D97-AF65-F5344CB8AC3E}">
        <p14:creationId xmlns:p14="http://schemas.microsoft.com/office/powerpoint/2010/main" val="2305056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kumimoji="1" lang="en-US" altLang="ja-JP" dirty="0"/>
              <a:t>1/</a:t>
            </a:r>
            <a:r>
              <a:rPr lang="en-US" altLang="ja-JP" dirty="0"/>
              <a:t>10</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marL="0" indent="0">
              <a:buNone/>
            </a:pPr>
            <a:r>
              <a:rPr kumimoji="1" lang="ja-JP" altLang="en-US" dirty="0"/>
              <a:t>医薬品等の承認又は許可等に係る申請等における電磁的記録及び電子署名の利用について（平成</a:t>
            </a:r>
            <a:r>
              <a:rPr kumimoji="1" lang="en-US" altLang="ja-JP" dirty="0"/>
              <a:t>17</a:t>
            </a:r>
            <a:r>
              <a:rPr kumimoji="1" lang="ja-JP" altLang="en-US" dirty="0"/>
              <a:t>年</a:t>
            </a:r>
            <a:r>
              <a:rPr kumimoji="1" lang="en-US" altLang="ja-JP" dirty="0"/>
              <a:t>4</a:t>
            </a:r>
            <a:r>
              <a:rPr kumimoji="1" lang="ja-JP" altLang="en-US" dirty="0"/>
              <a:t>月</a:t>
            </a:r>
            <a:r>
              <a:rPr kumimoji="1" lang="en-US" altLang="ja-JP" dirty="0"/>
              <a:t>1</a:t>
            </a:r>
            <a:r>
              <a:rPr kumimoji="1" lang="ja-JP" altLang="en-US" dirty="0"/>
              <a:t>日）</a:t>
            </a:r>
            <a:endParaRPr kumimoji="1" lang="en-US" altLang="ja-JP" dirty="0"/>
          </a:p>
          <a:p>
            <a:pPr marL="0" indent="0">
              <a:buNone/>
            </a:pPr>
            <a:endParaRPr lang="en-US" altLang="ja-JP" dirty="0"/>
          </a:p>
          <a:p>
            <a:pPr marL="0" indent="0">
              <a:buNone/>
            </a:pPr>
            <a:r>
              <a:rPr kumimoji="1" lang="ja-JP" altLang="en-US" dirty="0"/>
              <a:t>医薬品開発では、各種申請</a:t>
            </a:r>
            <a:r>
              <a:rPr kumimoji="1" lang="en-US" altLang="ja-JP" dirty="0"/>
              <a:t>/</a:t>
            </a:r>
            <a:r>
              <a:rPr kumimoji="1" lang="ja-JP" altLang="en-US" dirty="0"/>
              <a:t>承認に関わる文書の一部を電磁的記録が構成し、その記録を取り扱うコンピューター化システムには</a:t>
            </a:r>
            <a:r>
              <a:rPr kumimoji="1" lang="en-US" altLang="ja-JP" dirty="0"/>
              <a:t>CSV</a:t>
            </a:r>
            <a:r>
              <a:rPr lang="ja-JP" altLang="en-US" dirty="0"/>
              <a:t>による保証が求められる。</a:t>
            </a:r>
            <a:endParaRPr lang="en-US" altLang="ja-JP" dirty="0"/>
          </a:p>
          <a:p>
            <a:pPr marL="0" indent="0">
              <a:buNone/>
            </a:pPr>
            <a:r>
              <a:rPr kumimoji="1" lang="ja-JP" altLang="en-US" dirty="0"/>
              <a:t>ベンダーより導入されるシステムでは、医薬品の承認申請のために提出される文書を構成するデータを取り扱うため、同様に</a:t>
            </a:r>
            <a:r>
              <a:rPr kumimoji="1" lang="en-US" altLang="ja-JP" dirty="0"/>
              <a:t>CSV</a:t>
            </a:r>
            <a:r>
              <a:rPr kumimoji="1" lang="ja-JP" altLang="en-US" dirty="0"/>
              <a:t>が必要とされ、</a:t>
            </a:r>
            <a:r>
              <a:rPr kumimoji="1" lang="en-US" altLang="ja-JP" dirty="0"/>
              <a:t>ER/ES</a:t>
            </a:r>
            <a:r>
              <a:rPr kumimoji="1" lang="ja-JP" altLang="en-US" dirty="0"/>
              <a:t>指針を遵守することが求められる。</a:t>
            </a:r>
            <a:endParaRPr kumimoji="1" lang="en-US" altLang="ja-JP" dirty="0"/>
          </a:p>
          <a:p>
            <a:pPr marL="0" indent="0">
              <a:buNone/>
            </a:pPr>
            <a:endParaRPr lang="en-US" altLang="ja-JP" dirty="0"/>
          </a:p>
          <a:p>
            <a:pPr marL="0" indent="0">
              <a:buNone/>
            </a:pPr>
            <a:r>
              <a:rPr lang="ja-JP" altLang="en-US" sz="2100" dirty="0"/>
              <a:t>医薬品等の承認又は許可等に係る申請等における電磁的記録及び電子署名の利用について</a:t>
            </a:r>
            <a:endParaRPr lang="en-US" altLang="ja-JP" sz="2100" dirty="0"/>
          </a:p>
          <a:p>
            <a:pPr marL="0" indent="0">
              <a:buNone/>
            </a:pPr>
            <a:r>
              <a:rPr lang="en-US" altLang="ja-JP" sz="2200" dirty="0">
                <a:hlinkClick r:id="rId2"/>
              </a:rPr>
              <a:t>https://www.mhlw.go.jp/web/t_doc?dataId=00ta8216&amp;dataType=1&amp;pageNo=1</a:t>
            </a:r>
            <a:endParaRPr lang="en-US" altLang="ja-JP" sz="2200" dirty="0"/>
          </a:p>
          <a:p>
            <a:pPr marL="0" indent="0">
              <a:buNone/>
            </a:pPr>
            <a:r>
              <a:rPr kumimoji="1" lang="ja-JP" altLang="en-US" sz="1900" dirty="0"/>
              <a:t>製薬協電子化情報の規制要件・発出物ハンドブック付録　</a:t>
            </a:r>
            <a:r>
              <a:rPr kumimoji="1" lang="en-US" altLang="ja-JP" sz="1900" dirty="0"/>
              <a:t>ER/ES</a:t>
            </a:r>
            <a:r>
              <a:rPr kumimoji="1" lang="ja-JP" altLang="en-US" sz="1900" dirty="0"/>
              <a:t>指針の解説</a:t>
            </a:r>
            <a:endParaRPr kumimoji="1" lang="en-US" altLang="ja-JP" sz="1900" dirty="0"/>
          </a:p>
          <a:p>
            <a:pPr marL="0" indent="0">
              <a:buNone/>
            </a:pPr>
            <a:r>
              <a:rPr lang="en-US" altLang="ja-JP" sz="1900" dirty="0">
                <a:hlinkClick r:id="rId3"/>
              </a:rPr>
              <a:t>https://www.jpma.or.jp/information/evaluation/results/allotment/handbook_of_regulatory_requirements.html</a:t>
            </a:r>
            <a:endParaRPr lang="en-US" altLang="ja-JP" sz="1900" dirty="0"/>
          </a:p>
          <a:p>
            <a:pPr marL="0" indent="0">
              <a:buNone/>
            </a:pPr>
            <a:endParaRPr kumimoji="1" lang="ja-JP" altLang="en-US" sz="1900"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7</a:t>
            </a:fld>
            <a:endParaRPr lang="en-US" altLang="ja-JP"/>
          </a:p>
        </p:txBody>
      </p:sp>
    </p:spTree>
    <p:extLst>
      <p:ext uri="{BB962C8B-B14F-4D97-AF65-F5344CB8AC3E}">
        <p14:creationId xmlns:p14="http://schemas.microsoft.com/office/powerpoint/2010/main" val="2335218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lang="en-US" altLang="ja-JP" dirty="0"/>
              <a:t>2</a:t>
            </a:r>
            <a:r>
              <a:rPr kumimoji="1" lang="en-US" altLang="ja-JP" dirty="0"/>
              <a:t>/</a:t>
            </a:r>
            <a:r>
              <a:rPr lang="en-US" altLang="ja-JP" dirty="0"/>
              <a:t>10</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a:t>電磁的記録利用のための要件</a:t>
            </a:r>
            <a:endParaRPr kumimoji="1" lang="en-US" altLang="ja-JP" dirty="0"/>
          </a:p>
          <a:p>
            <a:pPr marL="400050" lvl="1" indent="0">
              <a:buNone/>
            </a:pPr>
            <a:r>
              <a:rPr kumimoji="1" lang="ja-JP" altLang="en-US" dirty="0"/>
              <a:t>電磁的記録利用システムはコンピュータ・システム・バリデーションによりシステムの信頼性が確保されている事を前提とする</a:t>
            </a:r>
            <a:endParaRPr kumimoji="1" lang="en-US" altLang="ja-JP" dirty="0"/>
          </a:p>
          <a:p>
            <a:pPr lvl="1"/>
            <a:r>
              <a:rPr lang="ja-JP" altLang="en-US" dirty="0"/>
              <a:t>電磁的記録の真正性</a:t>
            </a:r>
            <a:endParaRPr lang="en-US" altLang="ja-JP" dirty="0"/>
          </a:p>
          <a:p>
            <a:pPr lvl="1"/>
            <a:r>
              <a:rPr lang="ja-JP" altLang="en-US" dirty="0"/>
              <a:t>電磁的記録の見読性</a:t>
            </a:r>
            <a:endParaRPr lang="en-US" altLang="ja-JP" dirty="0"/>
          </a:p>
          <a:p>
            <a:pPr lvl="1"/>
            <a:r>
              <a:rPr lang="ja-JP" altLang="en-US" dirty="0"/>
              <a:t>電磁的記録の保存性</a:t>
            </a:r>
            <a:endParaRPr lang="en-US" altLang="ja-JP" dirty="0"/>
          </a:p>
          <a:p>
            <a:pPr marL="0" indent="0">
              <a:buNone/>
            </a:pPr>
            <a:endParaRPr lang="en-US" altLang="ja-JP" dirty="0"/>
          </a:p>
        </p:txBody>
      </p:sp>
      <p:sp>
        <p:nvSpPr>
          <p:cNvPr id="5" name="スライド番号プレースホルダー 4"/>
          <p:cNvSpPr>
            <a:spLocks noGrp="1"/>
          </p:cNvSpPr>
          <p:nvPr>
            <p:ph type="sldNum" sz="quarter" idx="10"/>
          </p:nvPr>
        </p:nvSpPr>
        <p:spPr/>
        <p:txBody>
          <a:bodyPr/>
          <a:lstStyle/>
          <a:p>
            <a:pPr>
              <a:defRPr/>
            </a:pPr>
            <a:fld id="{0F70095C-F9B4-4C04-ABE4-849D581B05DE}" type="slidenum">
              <a:rPr lang="en-US" altLang="ja-JP" smtClean="0"/>
              <a:pPr>
                <a:defRPr/>
              </a:pPr>
              <a:t>8</a:t>
            </a:fld>
            <a:endParaRPr lang="en-US" altLang="ja-JP"/>
          </a:p>
        </p:txBody>
      </p:sp>
    </p:spTree>
    <p:extLst>
      <p:ext uri="{BB962C8B-B14F-4D97-AF65-F5344CB8AC3E}">
        <p14:creationId xmlns:p14="http://schemas.microsoft.com/office/powerpoint/2010/main" val="50060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a:t>
            </a:r>
            <a:r>
              <a:rPr lang="en-US" altLang="ja-JP" dirty="0"/>
              <a:t>1</a:t>
            </a:r>
            <a:r>
              <a:rPr lang="ja-JP" altLang="en-US" dirty="0"/>
              <a:t>）</a:t>
            </a:r>
            <a:r>
              <a:rPr kumimoji="1" lang="en-US" altLang="ja-JP" dirty="0"/>
              <a:t>ER/ES</a:t>
            </a:r>
            <a:r>
              <a:rPr kumimoji="1" lang="ja-JP" altLang="en-US" dirty="0"/>
              <a:t>指針　</a:t>
            </a:r>
            <a:r>
              <a:rPr lang="en-US" altLang="ja-JP" dirty="0"/>
              <a:t>3</a:t>
            </a:r>
            <a:r>
              <a:rPr kumimoji="1" lang="en-US" altLang="ja-JP" dirty="0"/>
              <a:t>/10</a:t>
            </a:r>
            <a:endParaRPr kumimoji="1" lang="ja-JP" altLang="en-US" dirty="0"/>
          </a:p>
        </p:txBody>
      </p:sp>
      <p:sp>
        <p:nvSpPr>
          <p:cNvPr id="3" name="コンテンツ プレースホルダー 2"/>
          <p:cNvSpPr>
            <a:spLocks noGrp="1"/>
          </p:cNvSpPr>
          <p:nvPr>
            <p:ph idx="1"/>
          </p:nvPr>
        </p:nvSpPr>
        <p:spPr>
          <a:xfrm>
            <a:off x="609600" y="1294285"/>
            <a:ext cx="11319048" cy="3109640"/>
          </a:xfrm>
        </p:spPr>
        <p:txBody>
          <a:bodyPr/>
          <a:lstStyle/>
          <a:p>
            <a:r>
              <a:rPr kumimoji="1" lang="ja-JP" altLang="en-US" dirty="0"/>
              <a:t>電磁的記録の真正性</a:t>
            </a:r>
            <a:endParaRPr lang="en-US" altLang="ja-JP" dirty="0">
              <a:latin typeface="+mn-ea"/>
            </a:endParaRPr>
          </a:p>
          <a:p>
            <a:pPr marL="457200" lvl="1" indent="0">
              <a:buNone/>
            </a:pPr>
            <a:r>
              <a:rPr lang="ja-JP" altLang="en-US" dirty="0">
                <a:latin typeface="+mn-ea"/>
              </a:rPr>
              <a:t>「電磁的記録が完全で、正確であり、かつ信頼できるとともに、作成、変更、削除の責任の所在が</a:t>
            </a:r>
            <a:r>
              <a:rPr lang="ja-JP" altLang="en-US">
                <a:latin typeface="+mn-ea"/>
              </a:rPr>
              <a:t>明確である</a:t>
            </a:r>
            <a:r>
              <a:rPr lang="ja-JP" altLang="en-US" dirty="0">
                <a:latin typeface="+mn-ea"/>
              </a:rPr>
              <a:t>こと」</a:t>
            </a:r>
            <a:endParaRPr lang="en-US" altLang="ja-JP" dirty="0">
              <a:latin typeface="+mn-ea"/>
            </a:endParaRPr>
          </a:p>
          <a:p>
            <a:pPr marL="852678" lvl="1"/>
            <a:r>
              <a:rPr lang="ja-JP" altLang="en-US" dirty="0">
                <a:latin typeface="+mn-ea"/>
              </a:rPr>
              <a:t>真正性には、以下の</a:t>
            </a:r>
            <a:r>
              <a:rPr lang="en-US" altLang="ja-JP" dirty="0">
                <a:latin typeface="+mn-ea"/>
              </a:rPr>
              <a:t>3</a:t>
            </a:r>
            <a:r>
              <a:rPr lang="ja-JP" altLang="en-US" dirty="0">
                <a:latin typeface="+mn-ea"/>
              </a:rPr>
              <a:t>つの要件が必要とされている</a:t>
            </a:r>
            <a:endParaRPr lang="en-US" altLang="ja-JP" dirty="0">
              <a:latin typeface="+mn-ea"/>
            </a:endParaRPr>
          </a:p>
          <a:p>
            <a:pPr marL="566928" lvl="1" indent="0">
              <a:buNone/>
            </a:pPr>
            <a:r>
              <a:rPr lang="ja-JP" altLang="en-US" sz="2000" dirty="0">
                <a:latin typeface="+mn-ea"/>
              </a:rPr>
              <a:t>（１）セキュリティ</a:t>
            </a:r>
            <a:endParaRPr lang="en-US" altLang="ja-JP" sz="2000" dirty="0">
              <a:latin typeface="+mn-ea"/>
            </a:endParaRPr>
          </a:p>
          <a:p>
            <a:pPr marL="566928" lvl="1" indent="0">
              <a:buNone/>
            </a:pPr>
            <a:r>
              <a:rPr lang="ja-JP" altLang="en-US" sz="2000" dirty="0">
                <a:latin typeface="+mn-ea"/>
              </a:rPr>
              <a:t>（２）監査証跡</a:t>
            </a:r>
            <a:endParaRPr lang="en-US" altLang="ja-JP" sz="2000" dirty="0">
              <a:latin typeface="+mn-ea"/>
            </a:endParaRPr>
          </a:p>
          <a:p>
            <a:pPr marL="566928" lvl="1" indent="0">
              <a:buNone/>
            </a:pPr>
            <a:r>
              <a:rPr lang="ja-JP" altLang="en-US" sz="2000" dirty="0">
                <a:latin typeface="+mn-ea"/>
              </a:rPr>
              <a:t>（３）バックアップ</a:t>
            </a:r>
            <a:endParaRPr lang="en-US" altLang="ja-JP" sz="2000" dirty="0">
              <a:latin typeface="+mn-ea"/>
            </a:endParaRPr>
          </a:p>
        </p:txBody>
      </p:sp>
      <p:graphicFrame>
        <p:nvGraphicFramePr>
          <p:cNvPr id="4" name="表 4">
            <a:extLst>
              <a:ext uri="{FF2B5EF4-FFF2-40B4-BE49-F238E27FC236}">
                <a16:creationId xmlns:a16="http://schemas.microsoft.com/office/drawing/2014/main" id="{8564A80C-6ADF-0105-3FFD-F46D00A6CB12}"/>
              </a:ext>
            </a:extLst>
          </p:cNvPr>
          <p:cNvGraphicFramePr>
            <a:graphicFrameLocks noGrp="1"/>
          </p:cNvGraphicFramePr>
          <p:nvPr>
            <p:extLst>
              <p:ext uri="{D42A27DB-BD31-4B8C-83A1-F6EECF244321}">
                <p14:modId xmlns:p14="http://schemas.microsoft.com/office/powerpoint/2010/main" val="2906503242"/>
              </p:ext>
            </p:extLst>
          </p:nvPr>
        </p:nvGraphicFramePr>
        <p:xfrm>
          <a:off x="1962458" y="4228482"/>
          <a:ext cx="9590856" cy="2440605"/>
        </p:xfrm>
        <a:graphic>
          <a:graphicData uri="http://schemas.openxmlformats.org/drawingml/2006/table">
            <a:tbl>
              <a:tblPr firstRow="1" bandRow="1">
                <a:tableStyleId>{93296810-A885-4BE3-A3E7-6D5BEEA58F35}</a:tableStyleId>
              </a:tblPr>
              <a:tblGrid>
                <a:gridCol w="2232248">
                  <a:extLst>
                    <a:ext uri="{9D8B030D-6E8A-4147-A177-3AD203B41FA5}">
                      <a16:colId xmlns:a16="http://schemas.microsoft.com/office/drawing/2014/main" val="25608045"/>
                    </a:ext>
                  </a:extLst>
                </a:gridCol>
                <a:gridCol w="7358608">
                  <a:extLst>
                    <a:ext uri="{9D8B030D-6E8A-4147-A177-3AD203B41FA5}">
                      <a16:colId xmlns:a16="http://schemas.microsoft.com/office/drawing/2014/main" val="3308041434"/>
                    </a:ext>
                  </a:extLst>
                </a:gridCol>
              </a:tblGrid>
              <a:tr h="337592">
                <a:tc>
                  <a:txBody>
                    <a:bodyPr/>
                    <a:lstStyle/>
                    <a:p>
                      <a:pPr algn="ctr"/>
                      <a:r>
                        <a:rPr kumimoji="1" lang="ja-JP" altLang="en-US" dirty="0"/>
                        <a:t>要件</a:t>
                      </a:r>
                    </a:p>
                  </a:txBody>
                  <a:tcPr anchor="ctr"/>
                </a:tc>
                <a:tc>
                  <a:txBody>
                    <a:bodyPr/>
                    <a:lstStyle/>
                    <a:p>
                      <a:pPr algn="ctr"/>
                      <a:r>
                        <a:rPr kumimoji="1" lang="ja-JP" altLang="en-US" dirty="0"/>
                        <a:t>これが守られると・・・</a:t>
                      </a:r>
                      <a:endParaRPr kumimoji="1" lang="en-US" altLang="ja-JP" dirty="0"/>
                    </a:p>
                  </a:txBody>
                  <a:tcPr anchor="ctr"/>
                </a:tc>
                <a:extLst>
                  <a:ext uri="{0D108BD9-81ED-4DB2-BD59-A6C34878D82A}">
                    <a16:rowId xmlns:a16="http://schemas.microsoft.com/office/drawing/2014/main" val="3287884667"/>
                  </a:ext>
                </a:extLst>
              </a:tr>
              <a:tr h="590786">
                <a:tc>
                  <a:txBody>
                    <a:bodyPr/>
                    <a:lstStyle/>
                    <a:p>
                      <a:pPr algn="ctr"/>
                      <a:r>
                        <a:rPr kumimoji="1" lang="ja-JP" altLang="en-US" dirty="0"/>
                        <a:t>セキュリティ</a:t>
                      </a:r>
                    </a:p>
                  </a:txBody>
                  <a:tcPr anchor="ctr"/>
                </a:tc>
                <a:tc>
                  <a:txBody>
                    <a:bodyPr/>
                    <a:lstStyle/>
                    <a:p>
                      <a:pPr algn="l"/>
                      <a:r>
                        <a:rPr kumimoji="1" lang="ja-JP" altLang="en-US" dirty="0">
                          <a:solidFill>
                            <a:schemeClr val="tx1"/>
                          </a:solidFill>
                        </a:rPr>
                        <a:t>不正アクセス・改ざん・データ暗号化・搾取・恐喝</a:t>
                      </a:r>
                      <a:r>
                        <a:rPr kumimoji="1" lang="ja-JP" altLang="en-US" dirty="0"/>
                        <a:t>の危険が少なくなる</a:t>
                      </a:r>
                    </a:p>
                  </a:txBody>
                  <a:tcPr anchor="ctr"/>
                </a:tc>
                <a:extLst>
                  <a:ext uri="{0D108BD9-81ED-4DB2-BD59-A6C34878D82A}">
                    <a16:rowId xmlns:a16="http://schemas.microsoft.com/office/drawing/2014/main" val="4080158964"/>
                  </a:ext>
                </a:extLst>
              </a:tr>
              <a:tr h="843979">
                <a:tc>
                  <a:txBody>
                    <a:bodyPr/>
                    <a:lstStyle/>
                    <a:p>
                      <a:pPr algn="ctr"/>
                      <a:r>
                        <a:rPr kumimoji="1" lang="ja-JP" altLang="en-US" dirty="0"/>
                        <a:t>監査証跡</a:t>
                      </a:r>
                    </a:p>
                  </a:txBody>
                  <a:tcPr anchor="ctr"/>
                </a:tc>
                <a:tc>
                  <a:txBody>
                    <a:bodyPr/>
                    <a:lstStyle/>
                    <a:p>
                      <a:pPr algn="l"/>
                      <a:r>
                        <a:rPr kumimoji="1" lang="ja-JP" altLang="en-US" dirty="0"/>
                        <a:t>作成者・承認者が明確になる</a:t>
                      </a:r>
                      <a:endParaRPr kumimoji="1" lang="en-US" altLang="ja-JP" dirty="0"/>
                    </a:p>
                    <a:p>
                      <a:pPr algn="l"/>
                      <a:r>
                        <a:rPr kumimoji="1" lang="ja-JP" altLang="en-US" dirty="0"/>
                        <a:t>電子記録・電子署名が改ざんされたものでないことを証明できる</a:t>
                      </a:r>
                      <a:endParaRPr kumimoji="1" lang="en-US" altLang="ja-JP" dirty="0"/>
                    </a:p>
                  </a:txBody>
                  <a:tcPr anchor="ctr"/>
                </a:tc>
                <a:extLst>
                  <a:ext uri="{0D108BD9-81ED-4DB2-BD59-A6C34878D82A}">
                    <a16:rowId xmlns:a16="http://schemas.microsoft.com/office/drawing/2014/main" val="2786194729"/>
                  </a:ext>
                </a:extLst>
              </a:tr>
              <a:tr h="590786">
                <a:tc>
                  <a:txBody>
                    <a:bodyPr/>
                    <a:lstStyle/>
                    <a:p>
                      <a:pPr algn="ctr"/>
                      <a:r>
                        <a:rPr kumimoji="1" lang="ja-JP" altLang="en-US" dirty="0"/>
                        <a:t>バックアップ</a:t>
                      </a:r>
                    </a:p>
                  </a:txBody>
                  <a:tcPr anchor="ctr"/>
                </a:tc>
                <a:tc>
                  <a:txBody>
                    <a:bodyPr/>
                    <a:lstStyle/>
                    <a:p>
                      <a:pPr algn="l"/>
                      <a:r>
                        <a:rPr kumimoji="1" lang="ja-JP" altLang="en-US" dirty="0"/>
                        <a:t>災害（火災、地震等）やシステム障害・セキュリティインシデントが発生したとき、データや監査証跡を失わずに済む</a:t>
                      </a:r>
                      <a:endParaRPr kumimoji="1" lang="en-US" altLang="ja-JP" dirty="0"/>
                    </a:p>
                  </a:txBody>
                  <a:tcPr anchor="ctr"/>
                </a:tc>
                <a:extLst>
                  <a:ext uri="{0D108BD9-81ED-4DB2-BD59-A6C34878D82A}">
                    <a16:rowId xmlns:a16="http://schemas.microsoft.com/office/drawing/2014/main" val="3495469368"/>
                  </a:ext>
                </a:extLst>
              </a:tr>
            </a:tbl>
          </a:graphicData>
        </a:graphic>
      </p:graphicFrame>
      <p:sp>
        <p:nvSpPr>
          <p:cNvPr id="6" name="スライド番号プレースホルダー 5"/>
          <p:cNvSpPr>
            <a:spLocks noGrp="1"/>
          </p:cNvSpPr>
          <p:nvPr>
            <p:ph type="sldNum" sz="quarter" idx="10"/>
          </p:nvPr>
        </p:nvSpPr>
        <p:spPr/>
        <p:txBody>
          <a:bodyPr/>
          <a:lstStyle/>
          <a:p>
            <a:pPr>
              <a:defRPr/>
            </a:pPr>
            <a:fld id="{0F70095C-F9B4-4C04-ABE4-849D581B05DE}" type="slidenum">
              <a:rPr lang="en-US" altLang="ja-JP" smtClean="0"/>
              <a:pPr>
                <a:defRPr/>
              </a:pPr>
              <a:t>9</a:t>
            </a:fld>
            <a:endParaRPr lang="en-US" altLang="ja-JP"/>
          </a:p>
        </p:txBody>
      </p:sp>
    </p:spTree>
    <p:extLst>
      <p:ext uri="{BB962C8B-B14F-4D97-AF65-F5344CB8AC3E}">
        <p14:creationId xmlns:p14="http://schemas.microsoft.com/office/powerpoint/2010/main" val="21610575"/>
      </p:ext>
    </p:extLst>
  </p:cSld>
  <p:clrMapOvr>
    <a:masterClrMapping/>
  </p:clrMapOvr>
</p:sld>
</file>

<file path=ppt/theme/theme1.xml><?xml version="1.0" encoding="utf-8"?>
<a:theme xmlns:a="http://schemas.openxmlformats.org/drawingml/2006/main" name="製薬協テンプレート">
  <a:themeElements>
    <a:clrScheme name="製薬協テンプレー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製薬協テンプレート">
      <a:majorFont>
        <a:latin typeface="ＭＳ Ｐゴシック"/>
        <a:ea typeface="ＭＳ Ｐゴシック"/>
        <a:cs typeface=""/>
      </a:majorFont>
      <a:minorFont>
        <a:latin typeface="ＭＳ Ｐゴシック"/>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製薬協テンプレー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製薬協テンプレー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製薬協テンプレー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製薬協テンプレー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製薬協テンプレー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製薬協テンプレー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製薬協テンプレー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製薬協テンプレー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製薬協テンプレー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製薬協テンプレー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製薬協テンプレー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製薬協テンプレー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製薬協テンプレート</Template>
  <TotalTime>0</TotalTime>
  <Words>5372</Words>
  <Application>Microsoft Office PowerPoint</Application>
  <PresentationFormat>ワイド画面</PresentationFormat>
  <Paragraphs>623</Paragraphs>
  <Slides>49</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49</vt:i4>
      </vt:variant>
    </vt:vector>
  </HeadingPairs>
  <TitlesOfParts>
    <vt:vector size="57" baseType="lpstr">
      <vt:lpstr>HG丸ｺﾞｼｯｸM-PRO</vt:lpstr>
      <vt:lpstr>Meiryo UI</vt:lpstr>
      <vt:lpstr>ＭＳ Ｐゴシック</vt:lpstr>
      <vt:lpstr>メイリオ</vt:lpstr>
      <vt:lpstr>游ゴシック</vt:lpstr>
      <vt:lpstr>Arial</vt:lpstr>
      <vt:lpstr>Wingdings</vt:lpstr>
      <vt:lpstr>製薬協テンプレート</vt:lpstr>
      <vt:lpstr>コンピュータ化システム利用時に効率的にCSVを行うためのベンダーへの説明資料</vt:lpstr>
      <vt:lpstr>はじめに</vt:lpstr>
      <vt:lpstr>利用にあたって</vt:lpstr>
      <vt:lpstr>目的・ターゲット</vt:lpstr>
      <vt:lpstr>資料の構成</vt:lpstr>
      <vt:lpstr>基本的な事項 Ⅰ-1　電磁的記録・電子署名に関する規制 Ⅰ-2　CSVとは</vt:lpstr>
      <vt:lpstr>（1）ER/ES指針　1/10</vt:lpstr>
      <vt:lpstr>（1）ER/ES指針　2/10</vt:lpstr>
      <vt:lpstr>（1）ER/ES指針　3/10</vt:lpstr>
      <vt:lpstr>（1）ER/ES指針　4/10</vt:lpstr>
      <vt:lpstr>（1）ER/ES指針　5/10</vt:lpstr>
      <vt:lpstr>（1）ER/ES指針　6/10</vt:lpstr>
      <vt:lpstr>（1）ER/ES指針　7/10</vt:lpstr>
      <vt:lpstr>（1）ER/ES指針　8/10</vt:lpstr>
      <vt:lpstr>（1）ER/ES指針　9/10</vt:lpstr>
      <vt:lpstr>（1）ER/ES指針　10/10</vt:lpstr>
      <vt:lpstr>（2）電子署名利用のための要件　1/3</vt:lpstr>
      <vt:lpstr>（2）電子署名利用のための要件　2/3</vt:lpstr>
      <vt:lpstr>（2）電子署名利用のための要件　3/3</vt:lpstr>
      <vt:lpstr>（3）組織・体制・教育</vt:lpstr>
      <vt:lpstr>基本的な事項 Ⅰ-1　電磁的記録・電子署名に関する規制 Ⅰ-2　CSVとは</vt:lpstr>
      <vt:lpstr>（1）CSVとは　1/4</vt:lpstr>
      <vt:lpstr>（1）CSVとは　2/4</vt:lpstr>
      <vt:lpstr>（1）CSVとは　3/4</vt:lpstr>
      <vt:lpstr>（1）CSVとは　4/4</vt:lpstr>
      <vt:lpstr>（2）計画策定段階　1/3</vt:lpstr>
      <vt:lpstr>（2）計画策定段階　2/3</vt:lpstr>
      <vt:lpstr>（2）計画策定段階　3/3</vt:lpstr>
      <vt:lpstr>（3）仕様検討段階</vt:lpstr>
      <vt:lpstr>（4）テスト</vt:lpstr>
      <vt:lpstr>（5）トレーサビリティ</vt:lpstr>
      <vt:lpstr>（6）運用段階　1/2</vt:lpstr>
      <vt:lpstr>（6）運用段階　2/2</vt:lpstr>
      <vt:lpstr>（7）データ出力</vt:lpstr>
      <vt:lpstr>（8）コンピュータ化システム利用終了</vt:lpstr>
      <vt:lpstr>（9）全般　1/2</vt:lpstr>
      <vt:lpstr>（9）全般　2/2</vt:lpstr>
      <vt:lpstr>Ⅱ.CSV活動の各段階で求められること</vt:lpstr>
      <vt:lpstr>（1）理想的なベンダーの対応</vt:lpstr>
      <vt:lpstr>（2）CSV文書の中でベンダーからの提供が必要な文書</vt:lpstr>
      <vt:lpstr>（3）CSV対応時のベンダーの対応</vt:lpstr>
      <vt:lpstr>（4）マルチベンダー体制</vt:lpstr>
      <vt:lpstr>（5）コンピュータ化システムバリデーション（CSV）と作成者</vt:lpstr>
      <vt:lpstr>（6）ベンダーへの要求事項　1/5</vt:lpstr>
      <vt:lpstr>（6）ベンダーへの要求事項　2/5</vt:lpstr>
      <vt:lpstr>（6）ベンダーへの要求事項　3/5</vt:lpstr>
      <vt:lpstr>（6）ベンダーへの要求事項　4/5</vt:lpstr>
      <vt:lpstr>（6）ベンダーへの要求事項　5/5</vt:lpstr>
      <vt:lpstr>最後に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2024-03-05T04:40:18Z</dcterms:created>
  <dcterms:modified xsi:type="dcterms:W3CDTF">2024-04-23T02:47:45Z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a66b2b-af80-48b6-873b-d341d3035cfa_Enabled">
    <vt:lpwstr>true</vt:lpwstr>
  </property>
  <property fmtid="{D5CDD505-2E9C-101B-9397-08002B2CF9AE}" pid="3" name="MSIP_Label_bea66b2b-af80-48b6-873b-d341d3035cfa_SetDate">
    <vt:lpwstr>2024-03-26T09:44:50Z</vt:lpwstr>
  </property>
  <property fmtid="{D5CDD505-2E9C-101B-9397-08002B2CF9AE}" pid="4" name="MSIP_Label_bea66b2b-af80-48b6-873b-d341d3035cfa_Method">
    <vt:lpwstr>Standard</vt:lpwstr>
  </property>
  <property fmtid="{D5CDD505-2E9C-101B-9397-08002B2CF9AE}" pid="5" name="MSIP_Label_bea66b2b-af80-48b6-873b-d341d3035cfa_Name">
    <vt:lpwstr>Proprietary</vt:lpwstr>
  </property>
  <property fmtid="{D5CDD505-2E9C-101B-9397-08002B2CF9AE}" pid="6" name="MSIP_Label_bea66b2b-af80-48b6-873b-d341d3035cfa_SiteId">
    <vt:lpwstr>63982aff-fb6c-4c22-973b-70e4acfb63e6</vt:lpwstr>
  </property>
  <property fmtid="{D5CDD505-2E9C-101B-9397-08002B2CF9AE}" pid="7" name="MSIP_Label_bea66b2b-af80-48b6-873b-d341d3035cfa_ActionId">
    <vt:lpwstr>e4a83b0a-15c1-4738-9e19-b9480a3fa761</vt:lpwstr>
  </property>
  <property fmtid="{D5CDD505-2E9C-101B-9397-08002B2CF9AE}" pid="8" name="MSIP_Label_bea66b2b-af80-48b6-873b-d341d3035cfa_ContentBits">
    <vt:lpwstr>0</vt:lpwstr>
  </property>
</Properties>
</file>