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"/>
  </p:notesMasterIdLst>
  <p:sldIdLst>
    <p:sldId id="2146849521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B60D41-8889-4ABB-AC7D-B5961B348294}" v="4" dt="2024-06-17T16:29:09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215" autoAdjust="0"/>
  </p:normalViewPr>
  <p:slideViewPr>
    <p:cSldViewPr snapToGrid="0">
      <p:cViewPr varScale="1">
        <p:scale>
          <a:sx n="120" d="100"/>
          <a:sy n="120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FEF31-72EF-4F42-82E5-C05A08EDBB1F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4C97C-58C2-4960-B1A9-10BE8BFE31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25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7EC18F4-A61B-445E-AE96-1708B6CB4A85}"/>
              </a:ext>
            </a:extLst>
          </p:cNvPr>
          <p:cNvSpPr/>
          <p:nvPr userDrawn="1"/>
        </p:nvSpPr>
        <p:spPr>
          <a:xfrm>
            <a:off x="1" y="1"/>
            <a:ext cx="160271" cy="68552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14">
            <a:extLst>
              <a:ext uri="{FF2B5EF4-FFF2-40B4-BE49-F238E27FC236}">
                <a16:creationId xmlns:a16="http://schemas.microsoft.com/office/drawing/2014/main" id="{DE989742-DA1A-449D-9E53-28C67A474E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000" y="2975303"/>
            <a:ext cx="10824013" cy="61555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4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テキスト プレースホルダー 14">
            <a:extLst>
              <a:ext uri="{FF2B5EF4-FFF2-40B4-BE49-F238E27FC236}">
                <a16:creationId xmlns:a16="http://schemas.microsoft.com/office/drawing/2014/main" id="{A1709C16-8009-43FC-9F0B-4CA64DCC8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0950" y="4335421"/>
            <a:ext cx="5155050" cy="80836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  <a:endParaRPr kumimoji="1" lang="en-US" altLang="ja-JP"/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/>
              <a:t>マスター テキストの書式設定</a:t>
            </a:r>
            <a:endParaRPr kumimoji="1" lang="en-US" altLang="ja-JP"/>
          </a:p>
        </p:txBody>
      </p:sp>
      <p:sp>
        <p:nvSpPr>
          <p:cNvPr id="11" name="テキスト プレースホルダー 14">
            <a:extLst>
              <a:ext uri="{FF2B5EF4-FFF2-40B4-BE49-F238E27FC236}">
                <a16:creationId xmlns:a16="http://schemas.microsoft.com/office/drawing/2014/main" id="{4C5E6B90-E2F0-4B0F-8A9A-0EC53E86E0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9851" y="6018628"/>
            <a:ext cx="4325532" cy="3693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12" name="テキスト プレースホルダー 14">
            <a:extLst>
              <a:ext uri="{FF2B5EF4-FFF2-40B4-BE49-F238E27FC236}">
                <a16:creationId xmlns:a16="http://schemas.microsoft.com/office/drawing/2014/main" id="{0A04E6CF-BAF4-41DB-BDB0-27AE731A1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000" y="5208991"/>
            <a:ext cx="5136000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79036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74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タイトル・大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FEF9EF-E8D6-4191-89C0-5C0717501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19" y="1589102"/>
            <a:ext cx="11271793" cy="486408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32BFB01A-BB6E-4570-8970-E55F7BA2F519}"/>
              </a:ext>
            </a:extLst>
          </p:cNvPr>
          <p:cNvSpPr txBox="1">
            <a:spLocks/>
          </p:cNvSpPr>
          <p:nvPr userDrawn="1"/>
        </p:nvSpPr>
        <p:spPr>
          <a:xfrm>
            <a:off x="11456276" y="6387590"/>
            <a:ext cx="61222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ja-JP"/>
            </a:defPPr>
            <a:lvl1pPr marL="0" algn="r" defTabSz="6858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26E1CB-F4AD-354C-97F4-8956C5A278D0}" type="slidenum">
              <a:rPr lang="ja-JP" altLang="en-US" sz="1067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1067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970972-F6CF-4EF8-ABF8-DBDDEC4B3FA9}"/>
              </a:ext>
            </a:extLst>
          </p:cNvPr>
          <p:cNvSpPr/>
          <p:nvPr userDrawn="1"/>
        </p:nvSpPr>
        <p:spPr>
          <a:xfrm>
            <a:off x="416221" y="413619"/>
            <a:ext cx="96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プレースホルダー 14">
            <a:extLst>
              <a:ext uri="{FF2B5EF4-FFF2-40B4-BE49-F238E27FC236}">
                <a16:creationId xmlns:a16="http://schemas.microsoft.com/office/drawing/2014/main" id="{6AB7A440-294F-4C7F-B486-27713B7128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247" y="408587"/>
            <a:ext cx="9793148" cy="30777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11" name="テキスト プレースホルダー 14">
            <a:extLst>
              <a:ext uri="{FF2B5EF4-FFF2-40B4-BE49-F238E27FC236}">
                <a16:creationId xmlns:a16="http://schemas.microsoft.com/office/drawing/2014/main" id="{2BF05286-51CA-494C-B72B-B1C461CE6C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219" y="706271"/>
            <a:ext cx="9842176" cy="58477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32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33826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1BD6-52A8-4C94-9784-3D308D5532E5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00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E2FB97B-B4FE-4BE3-A5F5-32D4A246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60" y="413690"/>
            <a:ext cx="9871969" cy="5943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F530660-924D-4DAD-820E-674D316FA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660" y="1269506"/>
            <a:ext cx="10821140" cy="5183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pic>
        <p:nvPicPr>
          <p:cNvPr id="4" name="Picture 47">
            <a:extLst>
              <a:ext uri="{FF2B5EF4-FFF2-40B4-BE49-F238E27FC236}">
                <a16:creationId xmlns:a16="http://schemas.microsoft.com/office/drawing/2014/main" id="{00EEAC07-C797-457D-803D-61151ED7C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116631"/>
            <a:ext cx="681813" cy="75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60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400" b="1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16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257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6924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7.wmf"/><Relationship Id="rId26" Type="http://schemas.openxmlformats.org/officeDocument/2006/relationships/image" Target="../media/image21.wmf"/><Relationship Id="rId39" Type="http://schemas.openxmlformats.org/officeDocument/2006/relationships/oleObject" Target="../embeddings/oleObject12.bin"/><Relationship Id="rId21" Type="http://schemas.openxmlformats.org/officeDocument/2006/relationships/oleObject" Target="../embeddings/oleObject3.bin"/><Relationship Id="rId34" Type="http://schemas.openxmlformats.org/officeDocument/2006/relationships/image" Target="../media/image25.wmf"/><Relationship Id="rId42" Type="http://schemas.openxmlformats.org/officeDocument/2006/relationships/image" Target="../media/image29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9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0.wmf"/><Relationship Id="rId32" Type="http://schemas.openxmlformats.org/officeDocument/2006/relationships/image" Target="../media/image24.wmf"/><Relationship Id="rId37" Type="http://schemas.openxmlformats.org/officeDocument/2006/relationships/oleObject" Target="../embeddings/oleObject11.bin"/><Relationship Id="rId40" Type="http://schemas.openxmlformats.org/officeDocument/2006/relationships/image" Target="../media/image28.emf"/><Relationship Id="rId45" Type="http://schemas.openxmlformats.org/officeDocument/2006/relationships/oleObject" Target="../embeddings/oleObject15.bin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oleObject" Target="../embeddings/oleObject4.bin"/><Relationship Id="rId28" Type="http://schemas.openxmlformats.org/officeDocument/2006/relationships/image" Target="../media/image22.wmf"/><Relationship Id="rId36" Type="http://schemas.openxmlformats.org/officeDocument/2006/relationships/image" Target="../media/image26.emf"/><Relationship Id="rId10" Type="http://schemas.openxmlformats.org/officeDocument/2006/relationships/image" Target="../media/image10.png"/><Relationship Id="rId19" Type="http://schemas.openxmlformats.org/officeDocument/2006/relationships/oleObject" Target="../embeddings/oleObject2.bin"/><Relationship Id="rId31" Type="http://schemas.openxmlformats.org/officeDocument/2006/relationships/oleObject" Target="../embeddings/oleObject8.bin"/><Relationship Id="rId44" Type="http://schemas.openxmlformats.org/officeDocument/2006/relationships/image" Target="../media/image30.em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19.wmf"/><Relationship Id="rId27" Type="http://schemas.openxmlformats.org/officeDocument/2006/relationships/oleObject" Target="../embeddings/oleObject6.bin"/><Relationship Id="rId30" Type="http://schemas.openxmlformats.org/officeDocument/2006/relationships/image" Target="../media/image23.wmf"/><Relationship Id="rId35" Type="http://schemas.openxmlformats.org/officeDocument/2006/relationships/oleObject" Target="../embeddings/oleObject10.bin"/><Relationship Id="rId43" Type="http://schemas.openxmlformats.org/officeDocument/2006/relationships/oleObject" Target="../embeddings/oleObject14.bin"/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oleObject" Target="../embeddings/oleObject1.bin"/><Relationship Id="rId25" Type="http://schemas.openxmlformats.org/officeDocument/2006/relationships/oleObject" Target="../embeddings/oleObject5.bin"/><Relationship Id="rId33" Type="http://schemas.openxmlformats.org/officeDocument/2006/relationships/oleObject" Target="../embeddings/oleObject9.bin"/><Relationship Id="rId38" Type="http://schemas.openxmlformats.org/officeDocument/2006/relationships/image" Target="../media/image27.emf"/><Relationship Id="rId46" Type="http://schemas.openxmlformats.org/officeDocument/2006/relationships/image" Target="../media/image31.emf"/><Relationship Id="rId20" Type="http://schemas.openxmlformats.org/officeDocument/2006/relationships/image" Target="../media/image18.wmf"/><Relationship Id="rId41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A69D1E6-BAD8-9897-6ED9-2FE75CA3A4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219" y="503071"/>
            <a:ext cx="9842176" cy="584775"/>
          </a:xfrm>
        </p:spPr>
        <p:txBody>
          <a:bodyPr/>
          <a:lstStyle/>
          <a:p>
            <a:r>
              <a:rPr lang="en-US" altLang="ja-JP" dirty="0"/>
              <a:t>3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. RMP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マーク（青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白地）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黒・濃色背景用</a:t>
            </a:r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167C835B-46B2-1CCC-367E-AD162255C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750315"/>
              </p:ext>
            </p:extLst>
          </p:nvPr>
        </p:nvGraphicFramePr>
        <p:xfrm>
          <a:off x="512218" y="1389484"/>
          <a:ext cx="11271795" cy="5140080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2167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4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4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4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MS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ゴシック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新ゴ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-M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＋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Helvetica</a:t>
                      </a:r>
                      <a:r>
                        <a:rPr lang="ja-JP" altLang="en-US" sz="1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（枠装飾あり）</a:t>
                      </a:r>
                      <a:endParaRPr kumimoji="1" lang="ja-JP" altLang="en-US" sz="1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－ヒラギノ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角ゴ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Pattern1</a:t>
                      </a:r>
                    </a:p>
                    <a:p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基本形）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Pattern2-1</a:t>
                      </a:r>
                    </a:p>
                    <a:p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Pattern2-2</a:t>
                      </a:r>
                    </a:p>
                    <a:p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2)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Pattern3-1</a:t>
                      </a:r>
                    </a:p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（自主担保箇所を含む場合）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92555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Pattern3-2</a:t>
                      </a:r>
                    </a:p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（自主担保箇所を含む場合）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084333"/>
                  </a:ext>
                </a:extLst>
              </a:tr>
            </a:tbl>
          </a:graphicData>
        </a:graphic>
      </p:graphicFrame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008DF32-C89D-B4DA-9B3D-47C02C345E0D}"/>
              </a:ext>
            </a:extLst>
          </p:cNvPr>
          <p:cNvSpPr txBox="1"/>
          <p:nvPr/>
        </p:nvSpPr>
        <p:spPr>
          <a:xfrm>
            <a:off x="7509219" y="516368"/>
            <a:ext cx="40708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下記はサンプルです。サイズ等は適宜各社判断にてご活用下さい。</a:t>
            </a:r>
            <a:endParaRPr lang="en-US" altLang="ja-JP" sz="10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一部表示アイコンが異なりますがいずれも</a:t>
            </a:r>
            <a:r>
              <a:rPr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ZIP</a:t>
            </a: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形式です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A96A645F-BC91-0EBE-9127-CA6C3E295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37" y="2199963"/>
            <a:ext cx="1888287" cy="54000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21846C4D-645E-59E9-E1DD-E3A281F9D3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37" y="4016855"/>
            <a:ext cx="1888287" cy="5400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FF655494-C67E-1538-93A8-812815333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70" y="2199963"/>
            <a:ext cx="1889428" cy="54000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262C2415-969E-544E-FB36-FC848FDE36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70" y="4016855"/>
            <a:ext cx="1889428" cy="54000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6AECDD92-10CD-9A76-F79C-52CE9B7258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96" y="2199963"/>
            <a:ext cx="1889428" cy="540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B4021A49-64B9-AF2B-E347-C00FC707B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28" y="3113921"/>
            <a:ext cx="1884304" cy="5400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28606CA2-0673-536D-A3ED-C38A5ED76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62" y="3113921"/>
            <a:ext cx="1885444" cy="54000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92A3A772-7F1B-B67B-E179-CEDF733A43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488" y="3113921"/>
            <a:ext cx="1885444" cy="54000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12F66620-6728-563E-A578-F5EEAD0441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96" y="4016855"/>
            <a:ext cx="1889428" cy="540000"/>
          </a:xfrm>
          <a:prstGeom prst="rect">
            <a:avLst/>
          </a:prstGeom>
        </p:spPr>
      </p:pic>
      <p:pic>
        <p:nvPicPr>
          <p:cNvPr id="42" name="図 41" descr="テキスト&#10;&#10;自動的に生成された説明">
            <a:extLst>
              <a:ext uri="{FF2B5EF4-FFF2-40B4-BE49-F238E27FC236}">
                <a16:creationId xmlns:a16="http://schemas.microsoft.com/office/drawing/2014/main" id="{BF3CBD88-71B5-DDC7-E817-91A473AF50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502" y="5661966"/>
            <a:ext cx="1655417" cy="828000"/>
          </a:xfrm>
          <a:prstGeom prst="rect">
            <a:avLst/>
          </a:prstGeom>
        </p:spPr>
      </p:pic>
      <p:pic>
        <p:nvPicPr>
          <p:cNvPr id="43" name="図 42" descr="テキスト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2D4CAE88-1C02-E432-991D-FFD2B007B5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72" y="5661966"/>
            <a:ext cx="1655417" cy="828000"/>
          </a:xfrm>
          <a:prstGeom prst="rect">
            <a:avLst/>
          </a:prstGeom>
        </p:spPr>
      </p:pic>
      <p:pic>
        <p:nvPicPr>
          <p:cNvPr id="44" name="図 43" descr="テキスト&#10;&#10;自動的に生成された説明">
            <a:extLst>
              <a:ext uri="{FF2B5EF4-FFF2-40B4-BE49-F238E27FC236}">
                <a16:creationId xmlns:a16="http://schemas.microsoft.com/office/drawing/2014/main" id="{9DC0BEB7-7500-6C0E-C90F-BFE6F7A842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59" y="5661966"/>
            <a:ext cx="1654250" cy="828000"/>
          </a:xfrm>
          <a:prstGeom prst="rect">
            <a:avLst/>
          </a:prstGeom>
        </p:spPr>
      </p:pic>
      <p:pic>
        <p:nvPicPr>
          <p:cNvPr id="47" name="図 46" descr="テキスト&#10;&#10;自動的に生成された説明">
            <a:extLst>
              <a:ext uri="{FF2B5EF4-FFF2-40B4-BE49-F238E27FC236}">
                <a16:creationId xmlns:a16="http://schemas.microsoft.com/office/drawing/2014/main" id="{CE50BC2B-DCB7-A1E6-F987-8123190518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502" y="4762144"/>
            <a:ext cx="1655416" cy="828000"/>
          </a:xfrm>
          <a:prstGeom prst="rect">
            <a:avLst/>
          </a:prstGeom>
        </p:spPr>
      </p:pic>
      <p:pic>
        <p:nvPicPr>
          <p:cNvPr id="49" name="図 48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334C81B7-B2FC-DE31-BFE6-373EC1656B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72" y="4762144"/>
            <a:ext cx="1655416" cy="828000"/>
          </a:xfrm>
          <a:prstGeom prst="rect">
            <a:avLst/>
          </a:prstGeom>
        </p:spPr>
      </p:pic>
      <p:pic>
        <p:nvPicPr>
          <p:cNvPr id="51" name="図 50" descr="テキスト&#10;&#10;自動的に生成された説明">
            <a:extLst>
              <a:ext uri="{FF2B5EF4-FFF2-40B4-BE49-F238E27FC236}">
                <a16:creationId xmlns:a16="http://schemas.microsoft.com/office/drawing/2014/main" id="{82D4CCFB-E725-860D-2A59-B477D6CEC7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60" y="4762144"/>
            <a:ext cx="1654249" cy="828000"/>
          </a:xfrm>
          <a:prstGeom prst="rect">
            <a:avLst/>
          </a:prstGeom>
        </p:spPr>
      </p:pic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0058B32A-D6DE-0624-6808-2B07DC6A28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04578"/>
              </p:ext>
            </p:extLst>
          </p:nvPr>
        </p:nvGraphicFramePr>
        <p:xfrm>
          <a:off x="4336704" y="4104162"/>
          <a:ext cx="12779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17" imgW="1277640" imgH="364680" progId="Package">
                  <p:embed/>
                </p:oleObj>
              </mc:Choice>
              <mc:Fallback>
                <p:oleObj name="パッケージャー シェル オブジェクト" showAsIcon="1" r:id="rId17" imgW="1277640" imgH="364680" progId="Package">
                  <p:embed/>
                  <p:pic>
                    <p:nvPicPr>
                      <p:cNvPr id="2" name="オブジェクト 1">
                        <a:extLst>
                          <a:ext uri="{FF2B5EF4-FFF2-40B4-BE49-F238E27FC236}">
                            <a16:creationId xmlns:a16="http://schemas.microsoft.com/office/drawing/2014/main" id="{0058B32A-D6DE-0624-6808-2B07DC6A28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336704" y="4104162"/>
                        <a:ext cx="12779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88BCA4A7-C8F7-DAD1-95B1-3C26441E63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594234"/>
              </p:ext>
            </p:extLst>
          </p:nvPr>
        </p:nvGraphicFramePr>
        <p:xfrm>
          <a:off x="4387504" y="2283439"/>
          <a:ext cx="11763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19" imgW="1176480" imgH="364680" progId="Package">
                  <p:embed/>
                </p:oleObj>
              </mc:Choice>
              <mc:Fallback>
                <p:oleObj name="パッケージャー シェル オブジェクト" showAsIcon="1" r:id="rId19" imgW="1176480" imgH="364680" progId="Package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88BCA4A7-C8F7-DAD1-95B1-3C26441E63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87504" y="2283439"/>
                        <a:ext cx="11763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34CAE066-6FD0-4B1F-EAE4-523025F396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605840"/>
              </p:ext>
            </p:extLst>
          </p:nvPr>
        </p:nvGraphicFramePr>
        <p:xfrm>
          <a:off x="4336704" y="3206501"/>
          <a:ext cx="12779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1" imgW="1277640" imgH="364680" progId="Package">
                  <p:embed/>
                </p:oleObj>
              </mc:Choice>
              <mc:Fallback>
                <p:oleObj name="パッケージャー シェル オブジェクト" showAsIcon="1" r:id="rId21" imgW="1277640" imgH="364680" progId="Package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34CAE066-6FD0-4B1F-EAE4-523025F396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336704" y="3206501"/>
                        <a:ext cx="12779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B78028E7-E565-3C77-5B0B-6AD7C645F9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000892"/>
              </p:ext>
            </p:extLst>
          </p:nvPr>
        </p:nvGraphicFramePr>
        <p:xfrm>
          <a:off x="7355605" y="4104162"/>
          <a:ext cx="131127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3" imgW="1311120" imgH="364680" progId="Package">
                  <p:embed/>
                </p:oleObj>
              </mc:Choice>
              <mc:Fallback>
                <p:oleObj name="パッケージャー シェル オブジェクト" showAsIcon="1" r:id="rId23" imgW="1311120" imgH="364680" progId="Package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B78028E7-E565-3C77-5B0B-6AD7C645F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355605" y="4104162"/>
                        <a:ext cx="131127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22A18B9A-BE2C-FDE3-FF27-51B7EC60CE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480516"/>
              </p:ext>
            </p:extLst>
          </p:nvPr>
        </p:nvGraphicFramePr>
        <p:xfrm>
          <a:off x="7406405" y="2283439"/>
          <a:ext cx="120967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5" imgW="1210320" imgH="364680" progId="Package">
                  <p:embed/>
                </p:oleObj>
              </mc:Choice>
              <mc:Fallback>
                <p:oleObj name="パッケージャー シェル オブジェクト" showAsIcon="1" r:id="rId25" imgW="1210320" imgH="364680" progId="Package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22A18B9A-BE2C-FDE3-FF27-51B7EC60CE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406405" y="2283439"/>
                        <a:ext cx="120967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0E132960-BE66-20FF-96BD-3A1D988C7E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165032"/>
              </p:ext>
            </p:extLst>
          </p:nvPr>
        </p:nvGraphicFramePr>
        <p:xfrm>
          <a:off x="7355605" y="3206501"/>
          <a:ext cx="131127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7" imgW="1311120" imgH="364680" progId="Package">
                  <p:embed/>
                </p:oleObj>
              </mc:Choice>
              <mc:Fallback>
                <p:oleObj name="パッケージャー シェル オブジェクト" showAsIcon="1" r:id="rId27" imgW="1311120" imgH="364680" progId="Package">
                  <p:embed/>
                  <p:pic>
                    <p:nvPicPr>
                      <p:cNvPr id="10" name="オブジェクト 9">
                        <a:extLst>
                          <a:ext uri="{FF2B5EF4-FFF2-40B4-BE49-F238E27FC236}">
                            <a16:creationId xmlns:a16="http://schemas.microsoft.com/office/drawing/2014/main" id="{0E132960-BE66-20FF-96BD-3A1D988C7E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355605" y="3206501"/>
                        <a:ext cx="131127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>
            <a:extLst>
              <a:ext uri="{FF2B5EF4-FFF2-40B4-BE49-F238E27FC236}">
                <a16:creationId xmlns:a16="http://schemas.microsoft.com/office/drawing/2014/main" id="{E4685CE3-2A4E-A6A1-C782-D825E04B40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421423"/>
              </p:ext>
            </p:extLst>
          </p:nvPr>
        </p:nvGraphicFramePr>
        <p:xfrm>
          <a:off x="10385311" y="2283439"/>
          <a:ext cx="12636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9" imgW="1263960" imgH="364680" progId="Package">
                  <p:embed/>
                </p:oleObj>
              </mc:Choice>
              <mc:Fallback>
                <p:oleObj name="パッケージャー シェル オブジェクト" showAsIcon="1" r:id="rId29" imgW="1263960" imgH="364680" progId="Package">
                  <p:embed/>
                  <p:pic>
                    <p:nvPicPr>
                      <p:cNvPr id="11" name="オブジェクト 10">
                        <a:extLst>
                          <a:ext uri="{FF2B5EF4-FFF2-40B4-BE49-F238E27FC236}">
                            <a16:creationId xmlns:a16="http://schemas.microsoft.com/office/drawing/2014/main" id="{E4685CE3-2A4E-A6A1-C782-D825E04B40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0385311" y="2283439"/>
                        <a:ext cx="12636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>
            <a:extLst>
              <a:ext uri="{FF2B5EF4-FFF2-40B4-BE49-F238E27FC236}">
                <a16:creationId xmlns:a16="http://schemas.microsoft.com/office/drawing/2014/main" id="{02C4E1AC-0F0D-84FF-BCE7-90260AB6DC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297361"/>
              </p:ext>
            </p:extLst>
          </p:nvPr>
        </p:nvGraphicFramePr>
        <p:xfrm>
          <a:off x="10334511" y="3206501"/>
          <a:ext cx="1365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1" imgW="1364760" imgH="364680" progId="Package">
                  <p:embed/>
                </p:oleObj>
              </mc:Choice>
              <mc:Fallback>
                <p:oleObj name="パッケージャー シェル オブジェクト" showAsIcon="1" r:id="rId31" imgW="1364760" imgH="364680" progId="Package">
                  <p:embed/>
                  <p:pic>
                    <p:nvPicPr>
                      <p:cNvPr id="12" name="オブジェクト 11">
                        <a:extLst>
                          <a:ext uri="{FF2B5EF4-FFF2-40B4-BE49-F238E27FC236}">
                            <a16:creationId xmlns:a16="http://schemas.microsoft.com/office/drawing/2014/main" id="{02C4E1AC-0F0D-84FF-BCE7-90260AB6DC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0334511" y="3206501"/>
                        <a:ext cx="13652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>
            <a:extLst>
              <a:ext uri="{FF2B5EF4-FFF2-40B4-BE49-F238E27FC236}">
                <a16:creationId xmlns:a16="http://schemas.microsoft.com/office/drawing/2014/main" id="{AEFAF098-6E64-F2A0-2BF3-BDD5794E40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983295"/>
              </p:ext>
            </p:extLst>
          </p:nvPr>
        </p:nvGraphicFramePr>
        <p:xfrm>
          <a:off x="10334511" y="4104162"/>
          <a:ext cx="1365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3" imgW="1364760" imgH="364680" progId="Package">
                  <p:embed/>
                </p:oleObj>
              </mc:Choice>
              <mc:Fallback>
                <p:oleObj name="パッケージャー シェル オブジェクト" showAsIcon="1" r:id="rId33" imgW="1364760" imgH="364680" progId="Package">
                  <p:embed/>
                  <p:pic>
                    <p:nvPicPr>
                      <p:cNvPr id="13" name="オブジェクト 12">
                        <a:extLst>
                          <a:ext uri="{FF2B5EF4-FFF2-40B4-BE49-F238E27FC236}">
                            <a16:creationId xmlns:a16="http://schemas.microsoft.com/office/drawing/2014/main" id="{AEFAF098-6E64-F2A0-2BF3-BDD5794E40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0334511" y="4104162"/>
                        <a:ext cx="13652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>
            <a:extLst>
              <a:ext uri="{FF2B5EF4-FFF2-40B4-BE49-F238E27FC236}">
                <a16:creationId xmlns:a16="http://schemas.microsoft.com/office/drawing/2014/main" id="{92E5B153-4255-112D-F6F4-1842D29B99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447674"/>
              </p:ext>
            </p:extLst>
          </p:nvPr>
        </p:nvGraphicFramePr>
        <p:xfrm>
          <a:off x="4320271" y="4976422"/>
          <a:ext cx="1310805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5" imgW="1638506" imgH="526824" progId="Package">
                  <p:embed/>
                </p:oleObj>
              </mc:Choice>
              <mc:Fallback>
                <p:oleObj name="パッケージャー シェル オブジェクト" showAsIcon="1" r:id="rId35" imgW="1638506" imgH="526824" progId="Package">
                  <p:embed/>
                  <p:pic>
                    <p:nvPicPr>
                      <p:cNvPr id="14" name="オブジェクト 13">
                        <a:extLst>
                          <a:ext uri="{FF2B5EF4-FFF2-40B4-BE49-F238E27FC236}">
                            <a16:creationId xmlns:a16="http://schemas.microsoft.com/office/drawing/2014/main" id="{92E5B153-4255-112D-F6F4-1842D29B9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320271" y="4976422"/>
                        <a:ext cx="1310805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>
            <a:extLst>
              <a:ext uri="{FF2B5EF4-FFF2-40B4-BE49-F238E27FC236}">
                <a16:creationId xmlns:a16="http://schemas.microsoft.com/office/drawing/2014/main" id="{9293EDE7-9822-3AA9-4880-FFBFD445C7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149775"/>
              </p:ext>
            </p:extLst>
          </p:nvPr>
        </p:nvGraphicFramePr>
        <p:xfrm>
          <a:off x="4320271" y="5896548"/>
          <a:ext cx="1310805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7" imgW="1638506" imgH="526824" progId="Package">
                  <p:embed/>
                </p:oleObj>
              </mc:Choice>
              <mc:Fallback>
                <p:oleObj name="パッケージャー シェル オブジェクト" showAsIcon="1" r:id="rId37" imgW="1638506" imgH="526824" progId="Package">
                  <p:embed/>
                  <p:pic>
                    <p:nvPicPr>
                      <p:cNvPr id="15" name="オブジェクト 14">
                        <a:extLst>
                          <a:ext uri="{FF2B5EF4-FFF2-40B4-BE49-F238E27FC236}">
                            <a16:creationId xmlns:a16="http://schemas.microsoft.com/office/drawing/2014/main" id="{9293EDE7-9822-3AA9-4880-FFBFD445C7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4320271" y="5896548"/>
                        <a:ext cx="1310805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>
            <a:extLst>
              <a:ext uri="{FF2B5EF4-FFF2-40B4-BE49-F238E27FC236}">
                <a16:creationId xmlns:a16="http://schemas.microsoft.com/office/drawing/2014/main" id="{AE1D8F52-3068-2383-E398-C130E94A3B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75555"/>
              </p:ext>
            </p:extLst>
          </p:nvPr>
        </p:nvGraphicFramePr>
        <p:xfrm>
          <a:off x="7373634" y="4976422"/>
          <a:ext cx="1275218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9" imgW="1594022" imgH="526824" progId="Package">
                  <p:embed/>
                </p:oleObj>
              </mc:Choice>
              <mc:Fallback>
                <p:oleObj name="パッケージャー シェル オブジェクト" showAsIcon="1" r:id="rId39" imgW="1594022" imgH="526824" progId="Package">
                  <p:embed/>
                  <p:pic>
                    <p:nvPicPr>
                      <p:cNvPr id="16" name="オブジェクト 15">
                        <a:extLst>
                          <a:ext uri="{FF2B5EF4-FFF2-40B4-BE49-F238E27FC236}">
                            <a16:creationId xmlns:a16="http://schemas.microsoft.com/office/drawing/2014/main" id="{AE1D8F52-3068-2383-E398-C130E94A3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7373634" y="4976422"/>
                        <a:ext cx="1275218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オブジェクト 16">
            <a:extLst>
              <a:ext uri="{FF2B5EF4-FFF2-40B4-BE49-F238E27FC236}">
                <a16:creationId xmlns:a16="http://schemas.microsoft.com/office/drawing/2014/main" id="{F8CC9B77-E301-FC42-2B96-826098811E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527573"/>
              </p:ext>
            </p:extLst>
          </p:nvPr>
        </p:nvGraphicFramePr>
        <p:xfrm>
          <a:off x="7373634" y="5896548"/>
          <a:ext cx="1275218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41" imgW="1594022" imgH="526824" progId="Package">
                  <p:embed/>
                </p:oleObj>
              </mc:Choice>
              <mc:Fallback>
                <p:oleObj name="パッケージャー シェル オブジェクト" showAsIcon="1" r:id="rId41" imgW="1594022" imgH="526824" progId="Package">
                  <p:embed/>
                  <p:pic>
                    <p:nvPicPr>
                      <p:cNvPr id="17" name="オブジェクト 16">
                        <a:extLst>
                          <a:ext uri="{FF2B5EF4-FFF2-40B4-BE49-F238E27FC236}">
                            <a16:creationId xmlns:a16="http://schemas.microsoft.com/office/drawing/2014/main" id="{F8CC9B77-E301-FC42-2B96-826098811E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7373634" y="5896548"/>
                        <a:ext cx="1275218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オブジェクト 17">
            <a:extLst>
              <a:ext uri="{FF2B5EF4-FFF2-40B4-BE49-F238E27FC236}">
                <a16:creationId xmlns:a16="http://schemas.microsoft.com/office/drawing/2014/main" id="{A31719A3-5E20-77D6-8782-EA1500FB93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453345"/>
              </p:ext>
            </p:extLst>
          </p:nvPr>
        </p:nvGraphicFramePr>
        <p:xfrm>
          <a:off x="10351725" y="4976422"/>
          <a:ext cx="1330822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43" imgW="1663528" imgH="526824" progId="Package">
                  <p:embed/>
                </p:oleObj>
              </mc:Choice>
              <mc:Fallback>
                <p:oleObj name="パッケージャー シェル オブジェクト" showAsIcon="1" r:id="rId43" imgW="1663528" imgH="526824" progId="Package">
                  <p:embed/>
                  <p:pic>
                    <p:nvPicPr>
                      <p:cNvPr id="18" name="オブジェクト 17">
                        <a:extLst>
                          <a:ext uri="{FF2B5EF4-FFF2-40B4-BE49-F238E27FC236}">
                            <a16:creationId xmlns:a16="http://schemas.microsoft.com/office/drawing/2014/main" id="{A31719A3-5E20-77D6-8782-EA1500FB93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0351725" y="4976422"/>
                        <a:ext cx="1330822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12C5ED4A-4398-E846-82F7-8B9BB0AF8A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744110"/>
              </p:ext>
            </p:extLst>
          </p:nvPr>
        </p:nvGraphicFramePr>
        <p:xfrm>
          <a:off x="10351725" y="5896548"/>
          <a:ext cx="1330822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45" imgW="1663528" imgH="526824" progId="Package">
                  <p:embed/>
                </p:oleObj>
              </mc:Choice>
              <mc:Fallback>
                <p:oleObj name="パッケージャー シェル オブジェクト" showAsIcon="1" r:id="rId45" imgW="1663528" imgH="526824" progId="Package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12C5ED4A-4398-E846-82F7-8B9BB0AF8A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0351725" y="5896548"/>
                        <a:ext cx="1330822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3C407927-89E4-0175-D484-76CEA82B6F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969" y="290861"/>
            <a:ext cx="9793148" cy="307777"/>
          </a:xfrm>
        </p:spPr>
        <p:txBody>
          <a:bodyPr/>
          <a:lstStyle/>
          <a:p>
            <a:r>
              <a:rPr lang="en-US" altLang="ja-JP" dirty="0">
                <a:latin typeface="+mn-ea"/>
                <a:ea typeface="+mn-ea"/>
              </a:rPr>
              <a:t>RMP</a:t>
            </a:r>
            <a:r>
              <a:rPr lang="ja-JP" altLang="en-US" dirty="0">
                <a:latin typeface="+mn-ea"/>
                <a:ea typeface="+mn-ea"/>
              </a:rPr>
              <a:t>マーク　ロゴセット　</a:t>
            </a:r>
            <a:r>
              <a:rPr lang="en-US" altLang="ja-JP" dirty="0">
                <a:latin typeface="+mn-ea"/>
                <a:ea typeface="+mn-ea"/>
              </a:rPr>
              <a:t>2024</a:t>
            </a:r>
            <a:r>
              <a:rPr lang="ja-JP" altLang="en-US" dirty="0">
                <a:latin typeface="+mn-ea"/>
                <a:ea typeface="+mn-ea"/>
              </a:rPr>
              <a:t>年改訂版</a:t>
            </a:r>
          </a:p>
        </p:txBody>
      </p:sp>
    </p:spTree>
    <p:extLst>
      <p:ext uri="{BB962C8B-B14F-4D97-AF65-F5344CB8AC3E}">
        <p14:creationId xmlns:p14="http://schemas.microsoft.com/office/powerpoint/2010/main" val="1750404865"/>
      </p:ext>
    </p:extLst>
  </p:cSld>
  <p:clrMapOvr>
    <a:masterClrMapping/>
  </p:clrMapOvr>
</p:sld>
</file>

<file path=ppt/theme/theme1.xml><?xml version="1.0" encoding="utf-8"?>
<a:theme xmlns:a="http://schemas.openxmlformats.org/drawingml/2006/main" name="社外秘マークあり">
  <a:themeElements>
    <a:clrScheme name="Chugai Color Set">
      <a:dk1>
        <a:sysClr val="windowText" lastClr="000000"/>
      </a:dk1>
      <a:lt1>
        <a:sysClr val="window" lastClr="FFFFFF"/>
      </a:lt1>
      <a:dk2>
        <a:srgbClr val="878788"/>
      </a:dk2>
      <a:lt2>
        <a:srgbClr val="C8C8C9"/>
      </a:lt2>
      <a:accent1>
        <a:srgbClr val="005EB8"/>
      </a:accent1>
      <a:accent2>
        <a:srgbClr val="4DCFED"/>
      </a:accent2>
      <a:accent3>
        <a:srgbClr val="0B9D70"/>
      </a:accent3>
      <a:accent4>
        <a:srgbClr val="7E2D9B"/>
      </a:accent4>
      <a:accent5>
        <a:srgbClr val="FFA400"/>
      </a:accent5>
      <a:accent6>
        <a:srgbClr val="FC1255"/>
      </a:accent6>
      <a:hlink>
        <a:srgbClr val="15B1D5"/>
      </a:hlink>
      <a:folHlink>
        <a:srgbClr val="7E2D9B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EB8"/>
        </a:solidFill>
      </a:spPr>
      <a:bodyPr wrap="square" lIns="108000" tIns="108000" rIns="108000" bIns="108000">
        <a:noAutofit/>
      </a:bodyPr>
      <a:lstStyle>
        <a:defPPr algn="ctr">
          <a:defRPr b="1" dirty="0">
            <a:solidFill>
              <a:schemeClr val="bg1"/>
            </a:solidFill>
          </a:defRPr>
        </a:defPPr>
      </a:lstStyle>
    </a:spDef>
    <a:txDef>
      <a:spPr>
        <a:noFill/>
        <a:ln>
          <a:solidFill>
            <a:schemeClr val="accent1"/>
          </a:solidFill>
        </a:ln>
      </a:spPr>
      <a:bodyPr wrap="square" rtlCol="0">
        <a:noAutofit/>
      </a:bodyPr>
      <a:lstStyle>
        <a:defPPr algn="l">
          <a:defRPr kumimoji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5bd0d07-eca3-4fda-9821-7c858c9deb8a}" enabled="0" method="" siteId="{a5bd0d07-eca3-4fda-9821-7c858c9deb8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</Words>
  <Application>Microsoft Office PowerPoint</Application>
  <PresentationFormat>ワイド画面</PresentationFormat>
  <Paragraphs>17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Meiryo UI</vt:lpstr>
      <vt:lpstr>游ゴシック</vt:lpstr>
      <vt:lpstr>Arial</vt:lpstr>
      <vt:lpstr>社外秘マークあり</vt:lpstr>
      <vt:lpstr>パッケージャー シェル オブジェクト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2024-06-17T16:26:36Z</dcterms:created>
  <dcterms:modified xsi:type="dcterms:W3CDTF">2024-06-17T16:29:09Z</dcterms:modified>
</cp:coreProperties>
</file>