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60" r:id="rId1"/>
  </p:sldMasterIdLst>
  <p:notesMasterIdLst>
    <p:notesMasterId r:id="rId3"/>
  </p:notesMasterIdLst>
  <p:sldIdLst>
    <p:sldId id="2146849520" r:id="rId2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9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C66E079-FD68-4D40-9BE0-0D3EB7997D9B}" v="6" dt="2024-06-17T16:28:56.31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3215" autoAdjust="0"/>
  </p:normalViewPr>
  <p:slideViewPr>
    <p:cSldViewPr snapToGrid="0">
      <p:cViewPr varScale="1">
        <p:scale>
          <a:sx n="100" d="100"/>
          <a:sy n="100" d="100"/>
        </p:scale>
        <p:origin x="96" y="5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microsoft.com/office/2015/10/relationships/revisionInfo" Target="revisionInfo.xml"/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BFEF31-72EF-4F42-82E5-C05A08EDBB1F}" type="datetimeFigureOut">
              <a:rPr kumimoji="1" lang="ja-JP" altLang="en-US" smtClean="0"/>
              <a:t>2024/6/18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D4C97C-58C2-4960-B1A9-10BE8BFE31D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542535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表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77EC18F4-A61B-445E-AE96-1708B6CB4A85}"/>
              </a:ext>
            </a:extLst>
          </p:cNvPr>
          <p:cNvSpPr/>
          <p:nvPr userDrawn="1"/>
        </p:nvSpPr>
        <p:spPr>
          <a:xfrm>
            <a:off x="1" y="1"/>
            <a:ext cx="160271" cy="685523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40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9" name="テキスト プレースホルダー 14">
            <a:extLst>
              <a:ext uri="{FF2B5EF4-FFF2-40B4-BE49-F238E27FC236}">
                <a16:creationId xmlns:a16="http://schemas.microsoft.com/office/drawing/2014/main" id="{DE989742-DA1A-449D-9E53-28C67A474E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60000" y="2975303"/>
            <a:ext cx="10824013" cy="615553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 marL="0" indent="0">
              <a:buNone/>
              <a:defRPr sz="3400" b="1" i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r>
              <a:rPr kumimoji="1" lang="ja-JP" altLang="en-US"/>
              <a:t>マスター テキストの書式設定</a:t>
            </a:r>
          </a:p>
        </p:txBody>
      </p:sp>
      <p:sp>
        <p:nvSpPr>
          <p:cNvPr id="10" name="テキスト プレースホルダー 14">
            <a:extLst>
              <a:ext uri="{FF2B5EF4-FFF2-40B4-BE49-F238E27FC236}">
                <a16:creationId xmlns:a16="http://schemas.microsoft.com/office/drawing/2014/main" id="{A1709C16-8009-43FC-9F0B-4CA64DCC8F7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40950" y="4335421"/>
            <a:ext cx="5155050" cy="808363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 i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r>
              <a:rPr kumimoji="1" lang="ja-JP" altLang="en-US"/>
              <a:t>マスター テキストの書式設定</a:t>
            </a:r>
            <a:endParaRPr kumimoji="1" lang="en-US" altLang="ja-JP"/>
          </a:p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/>
              <a:t>マスター テキストの書式設定</a:t>
            </a:r>
            <a:endParaRPr kumimoji="1" lang="en-US" altLang="ja-JP"/>
          </a:p>
        </p:txBody>
      </p:sp>
      <p:sp>
        <p:nvSpPr>
          <p:cNvPr id="11" name="テキスト プレースホルダー 14">
            <a:extLst>
              <a:ext uri="{FF2B5EF4-FFF2-40B4-BE49-F238E27FC236}">
                <a16:creationId xmlns:a16="http://schemas.microsoft.com/office/drawing/2014/main" id="{4C5E6B90-E2F0-4B0F-8A9A-0EC53E86E0E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59851" y="6018628"/>
            <a:ext cx="4325532" cy="369332"/>
          </a:xfrm>
          <a:prstGeom prst="rect">
            <a:avLst/>
          </a:prstGeom>
        </p:spPr>
        <p:txBody>
          <a:bodyPr anchor="ctr" anchorCtr="0">
            <a:spAutoFit/>
          </a:bodyPr>
          <a:lstStyle>
            <a:lvl1pPr marL="0" indent="0">
              <a:buNone/>
              <a:defRPr sz="1800" b="0" i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r>
              <a:rPr kumimoji="1" lang="ja-JP" altLang="en-US"/>
              <a:t>マスター テキストの書式設定</a:t>
            </a:r>
          </a:p>
        </p:txBody>
      </p:sp>
      <p:sp>
        <p:nvSpPr>
          <p:cNvPr id="12" name="テキスト プレースホルダー 14">
            <a:extLst>
              <a:ext uri="{FF2B5EF4-FFF2-40B4-BE49-F238E27FC236}">
                <a16:creationId xmlns:a16="http://schemas.microsoft.com/office/drawing/2014/main" id="{0A04E6CF-BAF4-41DB-BDB0-27AE731A1CF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60000" y="5208991"/>
            <a:ext cx="5136000" cy="523220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marL="0" indent="0">
              <a:buNone/>
              <a:defRPr sz="2800" b="1" i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r>
              <a:rPr kumimoji="1" lang="ja-JP" altLang="en-US"/>
              <a:t>マスター テキストの書式設定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23790368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55">
          <p15:clr>
            <a:srgbClr val="FBAE40"/>
          </p15:clr>
        </p15:guide>
        <p15:guide id="2" pos="7423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表紙タイトル・大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6FEF9EF-E8D6-4191-89C0-5C0717501A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219" y="1589102"/>
            <a:ext cx="11271793" cy="4864085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sz="2400" b="1"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  <a:lvl2pPr>
              <a:defRPr sz="2000">
                <a:latin typeface="Meiryo UI" panose="020B0604030504040204" pitchFamily="50" charset="-128"/>
                <a:ea typeface="Meiryo UI" panose="020B0604030504040204" pitchFamily="50" charset="-128"/>
              </a:defRPr>
            </a:lvl2pPr>
            <a:lvl3pPr>
              <a:defRPr sz="1800">
                <a:latin typeface="Meiryo UI" panose="020B0604030504040204" pitchFamily="50" charset="-128"/>
                <a:ea typeface="Meiryo UI" panose="020B0604030504040204" pitchFamily="50" charset="-128"/>
              </a:defRPr>
            </a:lvl3pPr>
            <a:lvl4pPr>
              <a:defRPr sz="1600">
                <a:latin typeface="Meiryo UI" panose="020B0604030504040204" pitchFamily="50" charset="-128"/>
                <a:ea typeface="Meiryo UI" panose="020B0604030504040204" pitchFamily="50" charset="-128"/>
              </a:defRPr>
            </a:lvl4pPr>
            <a:lvl5pPr>
              <a:defRPr sz="1400">
                <a:latin typeface="Meiryo UI" panose="020B0604030504040204" pitchFamily="50" charset="-128"/>
                <a:ea typeface="Meiryo UI" panose="020B0604030504040204" pitchFamily="50" charset="-128"/>
              </a:defRPr>
            </a:lvl5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8" name="スライド番号プレースホルダー 5">
            <a:extLst>
              <a:ext uri="{FF2B5EF4-FFF2-40B4-BE49-F238E27FC236}">
                <a16:creationId xmlns:a16="http://schemas.microsoft.com/office/drawing/2014/main" id="{32BFB01A-BB6E-4570-8970-E55F7BA2F519}"/>
              </a:ext>
            </a:extLst>
          </p:cNvPr>
          <p:cNvSpPr txBox="1">
            <a:spLocks/>
          </p:cNvSpPr>
          <p:nvPr userDrawn="1"/>
        </p:nvSpPr>
        <p:spPr>
          <a:xfrm>
            <a:off x="11456276" y="6387590"/>
            <a:ext cx="612227" cy="366183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ja-JP"/>
            </a:defPPr>
            <a:lvl1pPr marL="0" algn="r" defTabSz="685800" rtl="0" eaLnBrk="1" latinLnBrk="0" hangingPunct="1">
              <a:defRPr kumimoji="1"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826E1CB-F4AD-354C-97F4-8956C5A278D0}" type="slidenum">
              <a:rPr lang="ja-JP" altLang="en-US" sz="1067" smtClean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pPr/>
              <a:t>‹#›</a:t>
            </a:fld>
            <a:endParaRPr lang="ja-JP" altLang="en-US" sz="1067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90970972-F6CF-4EF8-ABF8-DBDDEC4B3FA9}"/>
              </a:ext>
            </a:extLst>
          </p:cNvPr>
          <p:cNvSpPr/>
          <p:nvPr userDrawn="1"/>
        </p:nvSpPr>
        <p:spPr>
          <a:xfrm>
            <a:off x="416221" y="413619"/>
            <a:ext cx="96000" cy="72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40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7" name="テキスト プレースホルダー 14">
            <a:extLst>
              <a:ext uri="{FF2B5EF4-FFF2-40B4-BE49-F238E27FC236}">
                <a16:creationId xmlns:a16="http://schemas.microsoft.com/office/drawing/2014/main" id="{6AB7A440-294F-4C7F-B486-27713B71283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61247" y="408587"/>
            <a:ext cx="9793148" cy="307777"/>
          </a:xfrm>
          <a:prstGeom prst="rect">
            <a:avLst/>
          </a:prstGeom>
        </p:spPr>
        <p:txBody>
          <a:bodyPr anchor="t" anchorCtr="0">
            <a:spAutoFit/>
          </a:bodyPr>
          <a:lstStyle>
            <a:lvl1pPr marL="0" indent="0">
              <a:buNone/>
              <a:defRPr sz="1400" b="1" i="0">
                <a:solidFill>
                  <a:schemeClr val="accent1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r>
              <a:rPr kumimoji="1" lang="ja-JP" altLang="en-US"/>
              <a:t>マスター テキストの書式設定</a:t>
            </a:r>
          </a:p>
        </p:txBody>
      </p:sp>
      <p:sp>
        <p:nvSpPr>
          <p:cNvPr id="11" name="テキスト プレースホルダー 14">
            <a:extLst>
              <a:ext uri="{FF2B5EF4-FFF2-40B4-BE49-F238E27FC236}">
                <a16:creationId xmlns:a16="http://schemas.microsoft.com/office/drawing/2014/main" id="{2BF05286-51CA-494C-B72B-B1C461CE6C1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12219" y="706271"/>
            <a:ext cx="9842176" cy="584775"/>
          </a:xfrm>
          <a:prstGeom prst="rect">
            <a:avLst/>
          </a:prstGeom>
        </p:spPr>
        <p:txBody>
          <a:bodyPr anchor="t" anchorCtr="0">
            <a:spAutoFit/>
          </a:bodyPr>
          <a:lstStyle>
            <a:lvl1pPr marL="0" indent="0">
              <a:buNone/>
              <a:defRPr sz="3200" b="1" i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r>
              <a:rPr kumimoji="1" lang="ja-JP" altLang="en-US"/>
              <a:t>マスター テキストの書式設定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33382638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61BD6-52A8-4C94-9784-3D308D5532E5}" type="datetime1">
              <a:rPr kumimoji="1" lang="ja-JP" altLang="en-US" smtClean="0"/>
              <a:t>2024/6/18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79828-F271-4329-A1D9-75F1C2E012D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330079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2E2FB97B-B4FE-4BE3-A5F5-32D4A24675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660" y="413690"/>
            <a:ext cx="9871969" cy="59436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0F530660-924D-4DAD-820E-674D316FAE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2660" y="1269506"/>
            <a:ext cx="10821140" cy="51836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pic>
        <p:nvPicPr>
          <p:cNvPr id="4" name="Picture 47">
            <a:extLst>
              <a:ext uri="{FF2B5EF4-FFF2-40B4-BE49-F238E27FC236}">
                <a16:creationId xmlns:a16="http://schemas.microsoft.com/office/drawing/2014/main" id="{00EEAC07-C797-457D-803D-61151ED7C71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4592" y="116631"/>
            <a:ext cx="681813" cy="756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56029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4" r:id="rId3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3200" b="1" kern="1200">
          <a:solidFill>
            <a:schemeClr val="tx1"/>
          </a:solidFill>
          <a:latin typeface="Meiryo UI" panose="020B0604030504040204" pitchFamily="50" charset="-128"/>
          <a:ea typeface="Meiryo UI" panose="020B0604030504040204" pitchFamily="50" charset="-128"/>
          <a:cs typeface="+mj-cs"/>
        </a:defRPr>
      </a:lvl1pPr>
    </p:titleStyle>
    <p:bodyStyle>
      <a:lvl1pPr marL="342900" indent="-3429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kumimoji="1" sz="2400" b="1" kern="1200">
          <a:solidFill>
            <a:schemeClr val="tx1"/>
          </a:solidFill>
          <a:latin typeface="Meiryo UI" panose="020B0604030504040204" pitchFamily="50" charset="-128"/>
          <a:ea typeface="Meiryo UI" panose="020B0604030504040204" pitchFamily="50" charset="-128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1200"/>
        </a:spcBef>
        <a:buFont typeface="Meiryo UI" panose="020B0604030504040204" pitchFamily="50" charset="-128"/>
        <a:buChar char="-"/>
        <a:defRPr kumimoji="1" sz="2000" kern="1200">
          <a:solidFill>
            <a:schemeClr val="tx1"/>
          </a:solidFill>
          <a:latin typeface="Meiryo UI" panose="020B0604030504040204" pitchFamily="50" charset="-128"/>
          <a:ea typeface="Meiryo UI" panose="020B0604030504040204" pitchFamily="50" charset="-128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1200"/>
        </a:spcBef>
        <a:buFont typeface="Meiryo UI" panose="020B0604030504040204" pitchFamily="50" charset="-128"/>
        <a:buChar char="-"/>
        <a:defRPr kumimoji="1" sz="1800" kern="1200">
          <a:solidFill>
            <a:schemeClr val="tx1"/>
          </a:solidFill>
          <a:latin typeface="Meiryo UI" panose="020B0604030504040204" pitchFamily="50" charset="-128"/>
          <a:ea typeface="Meiryo UI" panose="020B0604030504040204" pitchFamily="50" charset="-128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1200"/>
        </a:spcBef>
        <a:buFont typeface="Meiryo UI" panose="020B0604030504040204" pitchFamily="50" charset="-128"/>
        <a:buChar char="-"/>
        <a:defRPr kumimoji="1" sz="1600" kern="1200">
          <a:solidFill>
            <a:schemeClr val="tx1"/>
          </a:solidFill>
          <a:latin typeface="Meiryo UI" panose="020B0604030504040204" pitchFamily="50" charset="-128"/>
          <a:ea typeface="Meiryo UI" panose="020B0604030504040204" pitchFamily="50" charset="-128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1200"/>
        </a:spcBef>
        <a:buFont typeface="Meiryo UI" panose="020B0604030504040204" pitchFamily="50" charset="-128"/>
        <a:buChar char="-"/>
        <a:defRPr kumimoji="1" sz="1400" kern="1200">
          <a:solidFill>
            <a:schemeClr val="tx1"/>
          </a:solidFill>
          <a:latin typeface="Meiryo UI" panose="020B0604030504040204" pitchFamily="50" charset="-128"/>
          <a:ea typeface="Meiryo UI" panose="020B0604030504040204" pitchFamily="50" charset="-128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423">
          <p15:clr>
            <a:srgbClr val="F26B43"/>
          </p15:clr>
        </p15:guide>
        <p15:guide id="2" orient="horz" pos="255">
          <p15:clr>
            <a:srgbClr val="F26B43"/>
          </p15:clr>
        </p15:guide>
        <p15:guide id="3" pos="257">
          <p15:clr>
            <a:srgbClr val="F26B43"/>
          </p15:clr>
        </p15:guide>
        <p15:guide id="4" orient="horz" pos="4065">
          <p15:clr>
            <a:srgbClr val="F26B43"/>
          </p15:clr>
        </p15:guide>
        <p15:guide id="5" pos="6924">
          <p15:clr>
            <a:srgbClr val="F26B43"/>
          </p15:clr>
        </p15:guide>
        <p15:guide id="6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3.png"/><Relationship Id="rId18" Type="http://schemas.openxmlformats.org/officeDocument/2006/relationships/image" Target="../media/image17.wmf"/><Relationship Id="rId26" Type="http://schemas.openxmlformats.org/officeDocument/2006/relationships/image" Target="../media/image21.wmf"/><Relationship Id="rId39" Type="http://schemas.openxmlformats.org/officeDocument/2006/relationships/oleObject" Target="../embeddings/oleObject12.bin"/><Relationship Id="rId21" Type="http://schemas.openxmlformats.org/officeDocument/2006/relationships/oleObject" Target="../embeddings/oleObject3.bin"/><Relationship Id="rId34" Type="http://schemas.openxmlformats.org/officeDocument/2006/relationships/image" Target="../media/image25.wmf"/><Relationship Id="rId42" Type="http://schemas.openxmlformats.org/officeDocument/2006/relationships/image" Target="../media/image29.emf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6" Type="http://schemas.openxmlformats.org/officeDocument/2006/relationships/image" Target="../media/image16.png"/><Relationship Id="rId29" Type="http://schemas.openxmlformats.org/officeDocument/2006/relationships/oleObject" Target="../embeddings/oleObject7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24" Type="http://schemas.openxmlformats.org/officeDocument/2006/relationships/image" Target="../media/image20.wmf"/><Relationship Id="rId32" Type="http://schemas.openxmlformats.org/officeDocument/2006/relationships/image" Target="../media/image24.wmf"/><Relationship Id="rId37" Type="http://schemas.openxmlformats.org/officeDocument/2006/relationships/oleObject" Target="../embeddings/oleObject11.bin"/><Relationship Id="rId40" Type="http://schemas.openxmlformats.org/officeDocument/2006/relationships/image" Target="../media/image28.emf"/><Relationship Id="rId45" Type="http://schemas.openxmlformats.org/officeDocument/2006/relationships/oleObject" Target="../embeddings/oleObject15.bin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23" Type="http://schemas.openxmlformats.org/officeDocument/2006/relationships/oleObject" Target="../embeddings/oleObject4.bin"/><Relationship Id="rId28" Type="http://schemas.openxmlformats.org/officeDocument/2006/relationships/image" Target="../media/image22.wmf"/><Relationship Id="rId36" Type="http://schemas.openxmlformats.org/officeDocument/2006/relationships/image" Target="../media/image26.emf"/><Relationship Id="rId10" Type="http://schemas.openxmlformats.org/officeDocument/2006/relationships/image" Target="../media/image10.png"/><Relationship Id="rId19" Type="http://schemas.openxmlformats.org/officeDocument/2006/relationships/oleObject" Target="../embeddings/oleObject2.bin"/><Relationship Id="rId31" Type="http://schemas.openxmlformats.org/officeDocument/2006/relationships/oleObject" Target="../embeddings/oleObject8.bin"/><Relationship Id="rId44" Type="http://schemas.openxmlformats.org/officeDocument/2006/relationships/image" Target="../media/image30.emf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Relationship Id="rId22" Type="http://schemas.openxmlformats.org/officeDocument/2006/relationships/image" Target="../media/image19.wmf"/><Relationship Id="rId27" Type="http://schemas.openxmlformats.org/officeDocument/2006/relationships/oleObject" Target="../embeddings/oleObject6.bin"/><Relationship Id="rId30" Type="http://schemas.openxmlformats.org/officeDocument/2006/relationships/image" Target="../media/image23.wmf"/><Relationship Id="rId35" Type="http://schemas.openxmlformats.org/officeDocument/2006/relationships/oleObject" Target="../embeddings/oleObject10.bin"/><Relationship Id="rId43" Type="http://schemas.openxmlformats.org/officeDocument/2006/relationships/oleObject" Target="../embeddings/oleObject14.bin"/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12" Type="http://schemas.openxmlformats.org/officeDocument/2006/relationships/image" Target="../media/image12.png"/><Relationship Id="rId17" Type="http://schemas.openxmlformats.org/officeDocument/2006/relationships/oleObject" Target="../embeddings/oleObject1.bin"/><Relationship Id="rId25" Type="http://schemas.openxmlformats.org/officeDocument/2006/relationships/oleObject" Target="../embeddings/oleObject5.bin"/><Relationship Id="rId33" Type="http://schemas.openxmlformats.org/officeDocument/2006/relationships/oleObject" Target="../embeddings/oleObject9.bin"/><Relationship Id="rId38" Type="http://schemas.openxmlformats.org/officeDocument/2006/relationships/image" Target="../media/image27.emf"/><Relationship Id="rId46" Type="http://schemas.openxmlformats.org/officeDocument/2006/relationships/image" Target="../media/image31.emf"/><Relationship Id="rId20" Type="http://schemas.openxmlformats.org/officeDocument/2006/relationships/image" Target="../media/image18.wmf"/><Relationship Id="rId41" Type="http://schemas.openxmlformats.org/officeDocument/2006/relationships/oleObject" Target="../embeddings/oleObject13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BA69D1E6-BAD8-9897-6ED9-2FE75CA3A47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12219" y="503071"/>
            <a:ext cx="9842176" cy="584775"/>
          </a:xfrm>
        </p:spPr>
        <p:txBody>
          <a:bodyPr/>
          <a:lstStyle/>
          <a:p>
            <a:r>
              <a:rPr lang="en-US" altLang="ja-JP" sz="3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2. RMP</a:t>
            </a:r>
            <a:r>
              <a:rPr lang="ja-JP" altLang="en-US" sz="3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マーク（</a:t>
            </a:r>
            <a:r>
              <a:rPr lang="ja-JP" altLang="en-US" dirty="0"/>
              <a:t>黒</a:t>
            </a:r>
            <a:r>
              <a:rPr lang="ja-JP" altLang="en-US" sz="3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）　</a:t>
            </a:r>
            <a:r>
              <a:rPr lang="ja-JP" altLang="en-US" sz="2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白・薄色背景用</a:t>
            </a:r>
          </a:p>
        </p:txBody>
      </p:sp>
      <p:graphicFrame>
        <p:nvGraphicFramePr>
          <p:cNvPr id="9" name="表 8">
            <a:extLst>
              <a:ext uri="{FF2B5EF4-FFF2-40B4-BE49-F238E27FC236}">
                <a16:creationId xmlns:a16="http://schemas.microsoft.com/office/drawing/2014/main" id="{167C835B-46B2-1CCC-367E-AD162255C9B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3680014"/>
              </p:ext>
            </p:extLst>
          </p:nvPr>
        </p:nvGraphicFramePr>
        <p:xfrm>
          <a:off x="512218" y="1389484"/>
          <a:ext cx="11271795" cy="5140080"/>
        </p:xfrm>
        <a:graphic>
          <a:graphicData uri="http://schemas.openxmlformats.org/drawingml/2006/table">
            <a:tbl>
              <a:tblPr bandCol="1">
                <a:tableStyleId>{3B4B98B0-60AC-42C2-AFA5-B58CD77FA1E5}</a:tableStyleId>
              </a:tblPr>
              <a:tblGrid>
                <a:gridCol w="21676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347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347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0347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12000">
                <a:tc>
                  <a:txBody>
                    <a:bodyPr/>
                    <a:lstStyle/>
                    <a:p>
                      <a:endParaRPr kumimoji="1" lang="ja-JP" altLang="en-US" sz="19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b="1" dirty="0">
                          <a:latin typeface="+mn-ea"/>
                          <a:ea typeface="+mn-ea"/>
                        </a:rPr>
                        <a:t>1</a:t>
                      </a:r>
                      <a:r>
                        <a:rPr kumimoji="1" lang="ja-JP" altLang="en-US" sz="1800" b="1" dirty="0">
                          <a:latin typeface="+mn-ea"/>
                          <a:ea typeface="+mn-ea"/>
                        </a:rPr>
                        <a:t>－</a:t>
                      </a:r>
                      <a:r>
                        <a:rPr kumimoji="1" lang="en-US" altLang="ja-JP" sz="1800" b="1" dirty="0">
                          <a:latin typeface="+mn-ea"/>
                          <a:ea typeface="+mn-ea"/>
                        </a:rPr>
                        <a:t>MS</a:t>
                      </a:r>
                      <a:r>
                        <a:rPr kumimoji="1" lang="ja-JP" altLang="en-US" sz="1800" b="1" dirty="0">
                          <a:latin typeface="+mn-ea"/>
                          <a:ea typeface="+mn-ea"/>
                        </a:rPr>
                        <a:t>ゴシック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b="1" dirty="0">
                          <a:latin typeface="+mn-ea"/>
                          <a:ea typeface="+mn-ea"/>
                        </a:rPr>
                        <a:t>2</a:t>
                      </a:r>
                      <a:r>
                        <a:rPr kumimoji="1" lang="ja-JP" altLang="en-US" sz="1800" b="1" dirty="0">
                          <a:latin typeface="+mn-ea"/>
                          <a:ea typeface="+mn-ea"/>
                        </a:rPr>
                        <a:t>－</a:t>
                      </a:r>
                      <a:r>
                        <a:rPr kumimoji="1" lang="en-US" altLang="ja-JP" sz="1800" b="1" dirty="0">
                          <a:latin typeface="+mn-ea"/>
                          <a:ea typeface="+mn-ea"/>
                        </a:rPr>
                        <a:t>UD</a:t>
                      </a:r>
                      <a:r>
                        <a:rPr kumimoji="1" lang="ja-JP" altLang="en-US" sz="1800" b="1" dirty="0">
                          <a:latin typeface="+mn-ea"/>
                          <a:ea typeface="+mn-ea"/>
                        </a:rPr>
                        <a:t>新ゴ</a:t>
                      </a:r>
                      <a:r>
                        <a:rPr kumimoji="1" lang="en-US" altLang="ja-JP" sz="1800" b="1" dirty="0">
                          <a:latin typeface="+mn-ea"/>
                          <a:ea typeface="+mn-ea"/>
                        </a:rPr>
                        <a:t>-M</a:t>
                      </a:r>
                      <a:r>
                        <a:rPr kumimoji="1" lang="ja-JP" altLang="en-US" sz="1800" b="1" dirty="0">
                          <a:latin typeface="+mn-ea"/>
                          <a:ea typeface="+mn-ea"/>
                        </a:rPr>
                        <a:t>＋</a:t>
                      </a:r>
                      <a:r>
                        <a:rPr kumimoji="1" lang="en-US" altLang="ja-JP" sz="1800" b="1" dirty="0">
                          <a:latin typeface="+mn-ea"/>
                          <a:ea typeface="+mn-ea"/>
                        </a:rPr>
                        <a:t>Helvetica</a:t>
                      </a:r>
                      <a:r>
                        <a:rPr lang="ja-JP" altLang="en-US" sz="1800" b="1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（枠装飾あり）</a:t>
                      </a:r>
                      <a:endParaRPr kumimoji="1" lang="ja-JP" altLang="en-US" sz="1800" b="1" dirty="0"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b="1" dirty="0">
                          <a:latin typeface="+mn-ea"/>
                          <a:ea typeface="+mn-ea"/>
                        </a:rPr>
                        <a:t>3</a:t>
                      </a:r>
                      <a:r>
                        <a:rPr kumimoji="1" lang="ja-JP" altLang="en-US" sz="1800" b="1" dirty="0">
                          <a:latin typeface="+mn-ea"/>
                          <a:ea typeface="+mn-ea"/>
                        </a:rPr>
                        <a:t>－ヒラギノ</a:t>
                      </a:r>
                      <a:r>
                        <a:rPr kumimoji="1" lang="en-US" altLang="ja-JP" sz="1800" b="1" dirty="0">
                          <a:latin typeface="+mn-ea"/>
                          <a:ea typeface="+mn-ea"/>
                        </a:rPr>
                        <a:t>UD</a:t>
                      </a:r>
                      <a:r>
                        <a:rPr kumimoji="1" lang="ja-JP" altLang="en-US" sz="1800" b="1" dirty="0">
                          <a:latin typeface="+mn-ea"/>
                          <a:ea typeface="+mn-ea"/>
                        </a:rPr>
                        <a:t>角ゴ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00000">
                <a:tc>
                  <a:txBody>
                    <a:bodyPr/>
                    <a:lstStyle/>
                    <a:p>
                      <a:r>
                        <a:rPr kumimoji="1" lang="en-US" altLang="ja-JP" sz="1600" b="1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Pattern1</a:t>
                      </a:r>
                    </a:p>
                    <a:p>
                      <a:r>
                        <a:rPr lang="en-US" altLang="ja-JP" sz="1600" b="1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(</a:t>
                      </a:r>
                      <a:r>
                        <a:rPr lang="ja-JP" altLang="en-US" sz="1600" b="1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基本形）</a:t>
                      </a:r>
                      <a:endParaRPr kumimoji="1" lang="ja-JP" altLang="en-US" sz="1600" b="1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9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9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9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00000">
                <a:tc>
                  <a:txBody>
                    <a:bodyPr/>
                    <a:lstStyle/>
                    <a:p>
                      <a:r>
                        <a:rPr kumimoji="1" lang="en-US" altLang="ja-JP" sz="1600" b="1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Pattern2-1</a:t>
                      </a:r>
                    </a:p>
                    <a:p>
                      <a:r>
                        <a:rPr lang="en-US" altLang="ja-JP" sz="1600" b="1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(</a:t>
                      </a:r>
                      <a:r>
                        <a:rPr lang="ja-JP" altLang="en-US" sz="1600" b="1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註釈有・</a:t>
                      </a:r>
                      <a:r>
                        <a:rPr lang="en-US" altLang="ja-JP" sz="1600" b="1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1</a:t>
                      </a:r>
                      <a:r>
                        <a:rPr lang="ja-JP" altLang="en-US" sz="1600" b="1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）</a:t>
                      </a:r>
                      <a:endParaRPr kumimoji="1" lang="ja-JP" altLang="en-US" sz="1600" b="1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9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9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9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00000">
                <a:tc>
                  <a:txBody>
                    <a:bodyPr/>
                    <a:lstStyle/>
                    <a:p>
                      <a:r>
                        <a:rPr kumimoji="1" lang="en-US" altLang="ja-JP" sz="1600" b="1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Pattern2-2</a:t>
                      </a:r>
                    </a:p>
                    <a:p>
                      <a:r>
                        <a:rPr lang="en-US" altLang="ja-JP" sz="1600" b="1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(</a:t>
                      </a:r>
                      <a:r>
                        <a:rPr lang="ja-JP" altLang="en-US" sz="1600" b="1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註釈有・</a:t>
                      </a:r>
                      <a:r>
                        <a:rPr lang="en-US" altLang="ja-JP" sz="1600" b="1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2)</a:t>
                      </a:r>
                      <a:endParaRPr kumimoji="1" lang="ja-JP" altLang="en-US" sz="1600" b="1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9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9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9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900000">
                <a:tc>
                  <a:txBody>
                    <a:bodyPr/>
                    <a:lstStyle/>
                    <a:p>
                      <a:r>
                        <a:rPr kumimoji="1" lang="en-US" altLang="ja-JP" sz="1600" b="1" dirty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Pattern3-1</a:t>
                      </a:r>
                    </a:p>
                    <a:p>
                      <a:r>
                        <a:rPr kumimoji="1" lang="ja-JP" altLang="en-US" sz="1600" b="1" dirty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（自主担保箇所を含む場合）</a:t>
                      </a:r>
                      <a:endParaRPr kumimoji="1" lang="ja-JP" altLang="en-US" sz="1600" b="1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9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9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9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13925552"/>
                  </a:ext>
                </a:extLst>
              </a:tr>
              <a:tr h="900000">
                <a:tc>
                  <a:txBody>
                    <a:bodyPr/>
                    <a:lstStyle/>
                    <a:p>
                      <a:r>
                        <a:rPr kumimoji="1" lang="en-US" altLang="ja-JP" sz="1600" b="1" dirty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Pattern3-2</a:t>
                      </a:r>
                    </a:p>
                    <a:p>
                      <a:r>
                        <a:rPr kumimoji="1" lang="ja-JP" altLang="en-US" sz="1600" b="1" dirty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（自主担保箇所を含む場合）</a:t>
                      </a:r>
                      <a:endParaRPr kumimoji="1" lang="en-US" altLang="ja-JP" sz="1600" b="1" dirty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9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9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9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16084333"/>
                  </a:ext>
                </a:extLst>
              </a:tr>
            </a:tbl>
          </a:graphicData>
        </a:graphic>
      </p:graphicFrame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7008DF32-C89D-B4DA-9B3D-47C02C345E0D}"/>
              </a:ext>
            </a:extLst>
          </p:cNvPr>
          <p:cNvSpPr txBox="1"/>
          <p:nvPr/>
        </p:nvSpPr>
        <p:spPr>
          <a:xfrm>
            <a:off x="6873586" y="529640"/>
            <a:ext cx="407083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05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※</a:t>
            </a:r>
            <a:r>
              <a:rPr lang="ja-JP" altLang="en-US" sz="105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下記はサンプルです。サイズ等は適宜各社判断にてご活用下さい。</a:t>
            </a:r>
            <a:endParaRPr lang="en-US" altLang="ja-JP" sz="1050" dirty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en-US" altLang="ja-JP" sz="105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※</a:t>
            </a:r>
            <a:r>
              <a:rPr lang="ja-JP" altLang="en-US" sz="105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一部表示アイコンが異なりますがいずれも</a:t>
            </a:r>
            <a:r>
              <a:rPr lang="en-US" altLang="ja-JP" sz="105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ZIP</a:t>
            </a:r>
            <a:r>
              <a:rPr lang="ja-JP" altLang="en-US" sz="105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形式です</a:t>
            </a:r>
          </a:p>
        </p:txBody>
      </p:sp>
      <p:pic>
        <p:nvPicPr>
          <p:cNvPr id="29" name="図 28">
            <a:extLst>
              <a:ext uri="{FF2B5EF4-FFF2-40B4-BE49-F238E27FC236}">
                <a16:creationId xmlns:a16="http://schemas.microsoft.com/office/drawing/2014/main" id="{D5F93297-55D0-9B9F-83E1-BA5BC5220A4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5399" y="2202320"/>
            <a:ext cx="1888287" cy="540000"/>
          </a:xfrm>
          <a:prstGeom prst="rect">
            <a:avLst/>
          </a:prstGeom>
        </p:spPr>
      </p:pic>
      <p:pic>
        <p:nvPicPr>
          <p:cNvPr id="32" name="図 31">
            <a:extLst>
              <a:ext uri="{FF2B5EF4-FFF2-40B4-BE49-F238E27FC236}">
                <a16:creationId xmlns:a16="http://schemas.microsoft.com/office/drawing/2014/main" id="{CD662237-BED3-8097-E491-CB73D9162C9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5399" y="4003098"/>
            <a:ext cx="1888287" cy="540000"/>
          </a:xfrm>
          <a:prstGeom prst="rect">
            <a:avLst/>
          </a:prstGeom>
        </p:spPr>
      </p:pic>
      <p:pic>
        <p:nvPicPr>
          <p:cNvPr id="33" name="図 32">
            <a:extLst>
              <a:ext uri="{FF2B5EF4-FFF2-40B4-BE49-F238E27FC236}">
                <a16:creationId xmlns:a16="http://schemas.microsoft.com/office/drawing/2014/main" id="{9F08925F-C504-F012-0240-0DCC0A54A73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9487" y="2202320"/>
            <a:ext cx="1889428" cy="540000"/>
          </a:xfrm>
          <a:prstGeom prst="rect">
            <a:avLst/>
          </a:prstGeom>
        </p:spPr>
      </p:pic>
      <p:pic>
        <p:nvPicPr>
          <p:cNvPr id="35" name="図 34">
            <a:extLst>
              <a:ext uri="{FF2B5EF4-FFF2-40B4-BE49-F238E27FC236}">
                <a16:creationId xmlns:a16="http://schemas.microsoft.com/office/drawing/2014/main" id="{94716E91-D141-F67B-5783-DF5B2FCF325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9487" y="4003098"/>
            <a:ext cx="1889428" cy="540000"/>
          </a:xfrm>
          <a:prstGeom prst="rect">
            <a:avLst/>
          </a:prstGeom>
        </p:spPr>
      </p:pic>
      <p:pic>
        <p:nvPicPr>
          <p:cNvPr id="36" name="図 35">
            <a:extLst>
              <a:ext uri="{FF2B5EF4-FFF2-40B4-BE49-F238E27FC236}">
                <a16:creationId xmlns:a16="http://schemas.microsoft.com/office/drawing/2014/main" id="{C0953863-068B-904B-F099-2ABB90EE149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8247" y="2202320"/>
            <a:ext cx="1889428" cy="540000"/>
          </a:xfrm>
          <a:prstGeom prst="rect">
            <a:avLst/>
          </a:prstGeom>
        </p:spPr>
      </p:pic>
      <p:pic>
        <p:nvPicPr>
          <p:cNvPr id="31" name="図 30">
            <a:extLst>
              <a:ext uri="{FF2B5EF4-FFF2-40B4-BE49-F238E27FC236}">
                <a16:creationId xmlns:a16="http://schemas.microsoft.com/office/drawing/2014/main" id="{C5FD36CF-26D7-4BF9-F0C2-78A814C035F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7390" y="3102709"/>
            <a:ext cx="1884304" cy="540000"/>
          </a:xfrm>
          <a:prstGeom prst="rect">
            <a:avLst/>
          </a:prstGeom>
        </p:spPr>
      </p:pic>
      <p:pic>
        <p:nvPicPr>
          <p:cNvPr id="34" name="図 33">
            <a:extLst>
              <a:ext uri="{FF2B5EF4-FFF2-40B4-BE49-F238E27FC236}">
                <a16:creationId xmlns:a16="http://schemas.microsoft.com/office/drawing/2014/main" id="{DC88E1F6-7EA8-26F8-CF4F-ACA05C9037B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1479" y="3102709"/>
            <a:ext cx="1885444" cy="540000"/>
          </a:xfrm>
          <a:prstGeom prst="rect">
            <a:avLst/>
          </a:prstGeom>
        </p:spPr>
      </p:pic>
      <p:pic>
        <p:nvPicPr>
          <p:cNvPr id="37" name="図 36">
            <a:extLst>
              <a:ext uri="{FF2B5EF4-FFF2-40B4-BE49-F238E27FC236}">
                <a16:creationId xmlns:a16="http://schemas.microsoft.com/office/drawing/2014/main" id="{F14E42E6-F51A-E32F-3234-7CA5EF78F55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239" y="3102709"/>
            <a:ext cx="1885444" cy="540000"/>
          </a:xfrm>
          <a:prstGeom prst="rect">
            <a:avLst/>
          </a:prstGeom>
        </p:spPr>
      </p:pic>
      <p:pic>
        <p:nvPicPr>
          <p:cNvPr id="38" name="図 37">
            <a:extLst>
              <a:ext uri="{FF2B5EF4-FFF2-40B4-BE49-F238E27FC236}">
                <a16:creationId xmlns:a16="http://schemas.microsoft.com/office/drawing/2014/main" id="{F1727F8D-BCB1-A8B3-CBC7-806EDA27956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8247" y="4003098"/>
            <a:ext cx="1889428" cy="540000"/>
          </a:xfrm>
          <a:prstGeom prst="rect">
            <a:avLst/>
          </a:prstGeom>
        </p:spPr>
      </p:pic>
      <p:pic>
        <p:nvPicPr>
          <p:cNvPr id="39" name="図 38" descr="テキスト&#10;&#10;自動的に生成された説明">
            <a:extLst>
              <a:ext uri="{FF2B5EF4-FFF2-40B4-BE49-F238E27FC236}">
                <a16:creationId xmlns:a16="http://schemas.microsoft.com/office/drawing/2014/main" id="{5F5204C0-AFB1-AFFF-4CC5-05C387332D0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1542" y="5664522"/>
            <a:ext cx="1656000" cy="828000"/>
          </a:xfrm>
          <a:prstGeom prst="rect">
            <a:avLst/>
          </a:prstGeom>
        </p:spPr>
      </p:pic>
      <p:pic>
        <p:nvPicPr>
          <p:cNvPr id="40" name="図 39" descr="テキスト&#10;&#10;自動的に生成された説明">
            <a:extLst>
              <a:ext uri="{FF2B5EF4-FFF2-40B4-BE49-F238E27FC236}">
                <a16:creationId xmlns:a16="http://schemas.microsoft.com/office/drawing/2014/main" id="{8F739FFC-BA4A-FEBD-14C5-9E240B0D4BE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6785" y="5664522"/>
            <a:ext cx="1654833" cy="828000"/>
          </a:xfrm>
          <a:prstGeom prst="rect">
            <a:avLst/>
          </a:prstGeom>
        </p:spPr>
      </p:pic>
      <p:pic>
        <p:nvPicPr>
          <p:cNvPr id="41" name="図 40" descr="テキスト&#10;&#10;自動的に生成された説明">
            <a:extLst>
              <a:ext uri="{FF2B5EF4-FFF2-40B4-BE49-F238E27FC236}">
                <a16:creationId xmlns:a16="http://schemas.microsoft.com/office/drawing/2014/main" id="{85063F82-27B9-D4F8-0823-E18C1DD2799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4961" y="5664522"/>
            <a:ext cx="1656000" cy="828000"/>
          </a:xfrm>
          <a:prstGeom prst="rect">
            <a:avLst/>
          </a:prstGeom>
        </p:spPr>
      </p:pic>
      <p:pic>
        <p:nvPicPr>
          <p:cNvPr id="43" name="図 42" descr="テキスト&#10;&#10;自動的に生成された説明">
            <a:extLst>
              <a:ext uri="{FF2B5EF4-FFF2-40B4-BE49-F238E27FC236}">
                <a16:creationId xmlns:a16="http://schemas.microsoft.com/office/drawing/2014/main" id="{19258C36-933C-864B-86CA-E9AF9E758F3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4961" y="4762923"/>
            <a:ext cx="1656000" cy="828000"/>
          </a:xfrm>
          <a:prstGeom prst="rect">
            <a:avLst/>
          </a:prstGeom>
        </p:spPr>
      </p:pic>
      <p:pic>
        <p:nvPicPr>
          <p:cNvPr id="45" name="図 44" descr="テキスト&#10;&#10;自動的に生成された説明">
            <a:extLst>
              <a:ext uri="{FF2B5EF4-FFF2-40B4-BE49-F238E27FC236}">
                <a16:creationId xmlns:a16="http://schemas.microsoft.com/office/drawing/2014/main" id="{177700D9-E835-606B-F327-AFE04EA43D7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1542" y="4762923"/>
            <a:ext cx="1656000" cy="828000"/>
          </a:xfrm>
          <a:prstGeom prst="rect">
            <a:avLst/>
          </a:prstGeom>
        </p:spPr>
      </p:pic>
      <p:pic>
        <p:nvPicPr>
          <p:cNvPr id="47" name="図 46" descr="テキスト&#10;&#10;自動的に生成された説明">
            <a:extLst>
              <a:ext uri="{FF2B5EF4-FFF2-40B4-BE49-F238E27FC236}">
                <a16:creationId xmlns:a16="http://schemas.microsoft.com/office/drawing/2014/main" id="{9A278BEA-13BB-BE30-D19B-612CFB9D890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6785" y="4762923"/>
            <a:ext cx="1654833" cy="828000"/>
          </a:xfrm>
          <a:prstGeom prst="rect">
            <a:avLst/>
          </a:prstGeom>
        </p:spPr>
      </p:pic>
      <p:graphicFrame>
        <p:nvGraphicFramePr>
          <p:cNvPr id="2" name="オブジェクト 1">
            <a:extLst>
              <a:ext uri="{FF2B5EF4-FFF2-40B4-BE49-F238E27FC236}">
                <a16:creationId xmlns:a16="http://schemas.microsoft.com/office/drawing/2014/main" id="{8325F176-19E5-0840-85B4-DF91C51B464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93642935"/>
              </p:ext>
            </p:extLst>
          </p:nvPr>
        </p:nvGraphicFramePr>
        <p:xfrm>
          <a:off x="4259263" y="4066064"/>
          <a:ext cx="1384301" cy="365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パッケージャー シェル オブジェクト" showAsIcon="1" r:id="rId17" imgW="1384920" imgH="364680" progId="Package">
                  <p:embed/>
                </p:oleObj>
              </mc:Choice>
              <mc:Fallback>
                <p:oleObj name="パッケージャー シェル オブジェクト" showAsIcon="1" r:id="rId17" imgW="1384920" imgH="364680" progId="Package">
                  <p:embed/>
                  <p:pic>
                    <p:nvPicPr>
                      <p:cNvPr id="2" name="オブジェクト 1">
                        <a:extLst>
                          <a:ext uri="{FF2B5EF4-FFF2-40B4-BE49-F238E27FC236}">
                            <a16:creationId xmlns:a16="http://schemas.microsoft.com/office/drawing/2014/main" id="{8325F176-19E5-0840-85B4-DF91C51B464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4259263" y="4066064"/>
                        <a:ext cx="1384301" cy="365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オブジェクト 2">
            <a:extLst>
              <a:ext uri="{FF2B5EF4-FFF2-40B4-BE49-F238E27FC236}">
                <a16:creationId xmlns:a16="http://schemas.microsoft.com/office/drawing/2014/main" id="{A8E70FDB-07E9-A336-A99A-0223FDCE32B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92174348"/>
              </p:ext>
            </p:extLst>
          </p:nvPr>
        </p:nvGraphicFramePr>
        <p:xfrm>
          <a:off x="4309269" y="2300992"/>
          <a:ext cx="1284288" cy="365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パッケージャー シェル オブジェクト" showAsIcon="1" r:id="rId19" imgW="1284120" imgH="364680" progId="Package">
                  <p:embed/>
                </p:oleObj>
              </mc:Choice>
              <mc:Fallback>
                <p:oleObj name="パッケージャー シェル オブジェクト" showAsIcon="1" r:id="rId19" imgW="1284120" imgH="364680" progId="Package">
                  <p:embed/>
                  <p:pic>
                    <p:nvPicPr>
                      <p:cNvPr id="3" name="オブジェクト 2">
                        <a:extLst>
                          <a:ext uri="{FF2B5EF4-FFF2-40B4-BE49-F238E27FC236}">
                            <a16:creationId xmlns:a16="http://schemas.microsoft.com/office/drawing/2014/main" id="{A8E70FDB-07E9-A336-A99A-0223FDCE32B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4309269" y="2300992"/>
                        <a:ext cx="1284288" cy="365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オブジェクト 5">
            <a:extLst>
              <a:ext uri="{FF2B5EF4-FFF2-40B4-BE49-F238E27FC236}">
                <a16:creationId xmlns:a16="http://schemas.microsoft.com/office/drawing/2014/main" id="{0BF4642F-6195-DCE8-E4BF-A26DAF800A6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52224411"/>
              </p:ext>
            </p:extLst>
          </p:nvPr>
        </p:nvGraphicFramePr>
        <p:xfrm>
          <a:off x="4259263" y="3183528"/>
          <a:ext cx="1384301" cy="365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パッケージャー シェル オブジェクト" showAsIcon="1" r:id="rId21" imgW="1384920" imgH="364680" progId="Package">
                  <p:embed/>
                </p:oleObj>
              </mc:Choice>
              <mc:Fallback>
                <p:oleObj name="パッケージャー シェル オブジェクト" showAsIcon="1" r:id="rId21" imgW="1384920" imgH="364680" progId="Package">
                  <p:embed/>
                  <p:pic>
                    <p:nvPicPr>
                      <p:cNvPr id="6" name="オブジェクト 5">
                        <a:extLst>
                          <a:ext uri="{FF2B5EF4-FFF2-40B4-BE49-F238E27FC236}">
                            <a16:creationId xmlns:a16="http://schemas.microsoft.com/office/drawing/2014/main" id="{0BF4642F-6195-DCE8-E4BF-A26DAF800A6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4259263" y="3183528"/>
                        <a:ext cx="1384301" cy="365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オブジェクト 6">
            <a:extLst>
              <a:ext uri="{FF2B5EF4-FFF2-40B4-BE49-F238E27FC236}">
                <a16:creationId xmlns:a16="http://schemas.microsoft.com/office/drawing/2014/main" id="{A1045FC9-4D87-3E68-B168-558BD9D8974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96635983"/>
              </p:ext>
            </p:extLst>
          </p:nvPr>
        </p:nvGraphicFramePr>
        <p:xfrm>
          <a:off x="7297473" y="3183528"/>
          <a:ext cx="1419226" cy="365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パッケージャー シェル オブジェクト" showAsIcon="1" r:id="rId23" imgW="1418760" imgH="364680" progId="Package">
                  <p:embed/>
                </p:oleObj>
              </mc:Choice>
              <mc:Fallback>
                <p:oleObj name="パッケージャー シェル オブジェクト" showAsIcon="1" r:id="rId23" imgW="1418760" imgH="364680" progId="Package">
                  <p:embed/>
                  <p:pic>
                    <p:nvPicPr>
                      <p:cNvPr id="7" name="オブジェクト 6">
                        <a:extLst>
                          <a:ext uri="{FF2B5EF4-FFF2-40B4-BE49-F238E27FC236}">
                            <a16:creationId xmlns:a16="http://schemas.microsoft.com/office/drawing/2014/main" id="{A1045FC9-4D87-3E68-B168-558BD9D8974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7297473" y="3183528"/>
                        <a:ext cx="1419226" cy="365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オブジェクト 7">
            <a:extLst>
              <a:ext uri="{FF2B5EF4-FFF2-40B4-BE49-F238E27FC236}">
                <a16:creationId xmlns:a16="http://schemas.microsoft.com/office/drawing/2014/main" id="{44428198-51D2-6342-8177-13CF4BC52E2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01877794"/>
              </p:ext>
            </p:extLst>
          </p:nvPr>
        </p:nvGraphicFramePr>
        <p:xfrm>
          <a:off x="7297473" y="4066064"/>
          <a:ext cx="1419226" cy="365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パッケージャー シェル オブジェクト" showAsIcon="1" r:id="rId25" imgW="1418760" imgH="364680" progId="Package">
                  <p:embed/>
                </p:oleObj>
              </mc:Choice>
              <mc:Fallback>
                <p:oleObj name="パッケージャー シェル オブジェクト" showAsIcon="1" r:id="rId25" imgW="1418760" imgH="364680" progId="Package">
                  <p:embed/>
                  <p:pic>
                    <p:nvPicPr>
                      <p:cNvPr id="8" name="オブジェクト 7">
                        <a:extLst>
                          <a:ext uri="{FF2B5EF4-FFF2-40B4-BE49-F238E27FC236}">
                            <a16:creationId xmlns:a16="http://schemas.microsoft.com/office/drawing/2014/main" id="{44428198-51D2-6342-8177-13CF4BC52E2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6"/>
                      <a:stretch>
                        <a:fillRect/>
                      </a:stretch>
                    </p:blipFill>
                    <p:spPr>
                      <a:xfrm>
                        <a:off x="7297473" y="4066064"/>
                        <a:ext cx="1419226" cy="365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オブジェクト 9">
            <a:extLst>
              <a:ext uri="{FF2B5EF4-FFF2-40B4-BE49-F238E27FC236}">
                <a16:creationId xmlns:a16="http://schemas.microsoft.com/office/drawing/2014/main" id="{11A4702E-1E61-B5DE-9143-0E1E06C0A46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03537168"/>
              </p:ext>
            </p:extLst>
          </p:nvPr>
        </p:nvGraphicFramePr>
        <p:xfrm>
          <a:off x="7348274" y="2300992"/>
          <a:ext cx="1317625" cy="365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パッケージャー シェル オブジェクト" showAsIcon="1" r:id="rId27" imgW="1317960" imgH="364680" progId="Package">
                  <p:embed/>
                </p:oleObj>
              </mc:Choice>
              <mc:Fallback>
                <p:oleObj name="パッケージャー シェル オブジェクト" showAsIcon="1" r:id="rId27" imgW="1317960" imgH="364680" progId="Package">
                  <p:embed/>
                  <p:pic>
                    <p:nvPicPr>
                      <p:cNvPr id="10" name="オブジェクト 9">
                        <a:extLst>
                          <a:ext uri="{FF2B5EF4-FFF2-40B4-BE49-F238E27FC236}">
                            <a16:creationId xmlns:a16="http://schemas.microsoft.com/office/drawing/2014/main" id="{11A4702E-1E61-B5DE-9143-0E1E06C0A46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8"/>
                      <a:stretch>
                        <a:fillRect/>
                      </a:stretch>
                    </p:blipFill>
                    <p:spPr>
                      <a:xfrm>
                        <a:off x="7348274" y="2300992"/>
                        <a:ext cx="1317625" cy="365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オブジェクト 10">
            <a:extLst>
              <a:ext uri="{FF2B5EF4-FFF2-40B4-BE49-F238E27FC236}">
                <a16:creationId xmlns:a16="http://schemas.microsoft.com/office/drawing/2014/main" id="{DABD2914-D2AD-8C13-5C38-B1E67111E17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79654894"/>
              </p:ext>
            </p:extLst>
          </p:nvPr>
        </p:nvGraphicFramePr>
        <p:xfrm>
          <a:off x="10350332" y="2300992"/>
          <a:ext cx="1377951" cy="365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パッケージャー シェル オブジェクト" showAsIcon="1" r:id="rId29" imgW="1378440" imgH="364680" progId="Package">
                  <p:embed/>
                </p:oleObj>
              </mc:Choice>
              <mc:Fallback>
                <p:oleObj name="パッケージャー シェル オブジェクト" showAsIcon="1" r:id="rId29" imgW="1378440" imgH="364680" progId="Package">
                  <p:embed/>
                  <p:pic>
                    <p:nvPicPr>
                      <p:cNvPr id="11" name="オブジェクト 10">
                        <a:extLst>
                          <a:ext uri="{FF2B5EF4-FFF2-40B4-BE49-F238E27FC236}">
                            <a16:creationId xmlns:a16="http://schemas.microsoft.com/office/drawing/2014/main" id="{DABD2914-D2AD-8C13-5C38-B1E67111E17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0"/>
                      <a:stretch>
                        <a:fillRect/>
                      </a:stretch>
                    </p:blipFill>
                    <p:spPr>
                      <a:xfrm>
                        <a:off x="10350332" y="2300992"/>
                        <a:ext cx="1377951" cy="365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オブジェクト 11">
            <a:extLst>
              <a:ext uri="{FF2B5EF4-FFF2-40B4-BE49-F238E27FC236}">
                <a16:creationId xmlns:a16="http://schemas.microsoft.com/office/drawing/2014/main" id="{AE390508-CA21-B82A-9790-8A71B4CD24E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70082632"/>
              </p:ext>
            </p:extLst>
          </p:nvPr>
        </p:nvGraphicFramePr>
        <p:xfrm>
          <a:off x="10299532" y="3183528"/>
          <a:ext cx="1479551" cy="365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パッケージャー シェル オブジェクト" showAsIcon="1" r:id="rId31" imgW="1479240" imgH="364680" progId="Package">
                  <p:embed/>
                </p:oleObj>
              </mc:Choice>
              <mc:Fallback>
                <p:oleObj name="パッケージャー シェル オブジェクト" showAsIcon="1" r:id="rId31" imgW="1479240" imgH="364680" progId="Package">
                  <p:embed/>
                  <p:pic>
                    <p:nvPicPr>
                      <p:cNvPr id="12" name="オブジェクト 11">
                        <a:extLst>
                          <a:ext uri="{FF2B5EF4-FFF2-40B4-BE49-F238E27FC236}">
                            <a16:creationId xmlns:a16="http://schemas.microsoft.com/office/drawing/2014/main" id="{AE390508-CA21-B82A-9790-8A71B4CD24E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2"/>
                      <a:stretch>
                        <a:fillRect/>
                      </a:stretch>
                    </p:blipFill>
                    <p:spPr>
                      <a:xfrm>
                        <a:off x="10299532" y="3183528"/>
                        <a:ext cx="1479551" cy="365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オブジェクト 12">
            <a:extLst>
              <a:ext uri="{FF2B5EF4-FFF2-40B4-BE49-F238E27FC236}">
                <a16:creationId xmlns:a16="http://schemas.microsoft.com/office/drawing/2014/main" id="{3D983569-86C8-ADB3-C5B5-1526785505A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1360659"/>
              </p:ext>
            </p:extLst>
          </p:nvPr>
        </p:nvGraphicFramePr>
        <p:xfrm>
          <a:off x="10299532" y="4066064"/>
          <a:ext cx="1479551" cy="365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パッケージャー シェル オブジェクト" showAsIcon="1" r:id="rId33" imgW="1479240" imgH="364680" progId="Package">
                  <p:embed/>
                </p:oleObj>
              </mc:Choice>
              <mc:Fallback>
                <p:oleObj name="パッケージャー シェル オブジェクト" showAsIcon="1" r:id="rId33" imgW="1479240" imgH="364680" progId="Package">
                  <p:embed/>
                  <p:pic>
                    <p:nvPicPr>
                      <p:cNvPr id="13" name="オブジェクト 12">
                        <a:extLst>
                          <a:ext uri="{FF2B5EF4-FFF2-40B4-BE49-F238E27FC236}">
                            <a16:creationId xmlns:a16="http://schemas.microsoft.com/office/drawing/2014/main" id="{3D983569-86C8-ADB3-C5B5-1526785505A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4"/>
                      <a:stretch>
                        <a:fillRect/>
                      </a:stretch>
                    </p:blipFill>
                    <p:spPr>
                      <a:xfrm>
                        <a:off x="10299532" y="4066064"/>
                        <a:ext cx="1479551" cy="365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オブジェクト 13">
            <a:extLst>
              <a:ext uri="{FF2B5EF4-FFF2-40B4-BE49-F238E27FC236}">
                <a16:creationId xmlns:a16="http://schemas.microsoft.com/office/drawing/2014/main" id="{DF07CDC5-AFA6-6698-0FB5-0F6C8F5CBEF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4923742"/>
              </p:ext>
            </p:extLst>
          </p:nvPr>
        </p:nvGraphicFramePr>
        <p:xfrm>
          <a:off x="4252824" y="4948600"/>
          <a:ext cx="1397178" cy="4214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パッケージャー シェル オブジェクト" showAsIcon="1" r:id="rId35" imgW="1746473" imgH="526824" progId="Package">
                  <p:embed/>
                </p:oleObj>
              </mc:Choice>
              <mc:Fallback>
                <p:oleObj name="パッケージャー シェル オブジェクト" showAsIcon="1" r:id="rId35" imgW="1746473" imgH="526824" progId="Package">
                  <p:embed/>
                  <p:pic>
                    <p:nvPicPr>
                      <p:cNvPr id="14" name="オブジェクト 13">
                        <a:extLst>
                          <a:ext uri="{FF2B5EF4-FFF2-40B4-BE49-F238E27FC236}">
                            <a16:creationId xmlns:a16="http://schemas.microsoft.com/office/drawing/2014/main" id="{DF07CDC5-AFA6-6698-0FB5-0F6C8F5CBEF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6"/>
                      <a:stretch>
                        <a:fillRect/>
                      </a:stretch>
                    </p:blipFill>
                    <p:spPr>
                      <a:xfrm>
                        <a:off x="4252824" y="4948600"/>
                        <a:ext cx="1397178" cy="42145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オブジェクト 14">
            <a:extLst>
              <a:ext uri="{FF2B5EF4-FFF2-40B4-BE49-F238E27FC236}">
                <a16:creationId xmlns:a16="http://schemas.microsoft.com/office/drawing/2014/main" id="{A2F0C8E9-87EF-4CA6-D61C-1046AEA775C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08531619"/>
              </p:ext>
            </p:extLst>
          </p:nvPr>
        </p:nvGraphicFramePr>
        <p:xfrm>
          <a:off x="7328886" y="4948600"/>
          <a:ext cx="1356401" cy="4214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パッケージャー シェル オブジェクト" showAsIcon="1" r:id="rId37" imgW="1695501" imgH="526824" progId="Package">
                  <p:embed/>
                </p:oleObj>
              </mc:Choice>
              <mc:Fallback>
                <p:oleObj name="パッケージャー シェル オブジェクト" showAsIcon="1" r:id="rId37" imgW="1695501" imgH="526824" progId="Package">
                  <p:embed/>
                  <p:pic>
                    <p:nvPicPr>
                      <p:cNvPr id="15" name="オブジェクト 14">
                        <a:extLst>
                          <a:ext uri="{FF2B5EF4-FFF2-40B4-BE49-F238E27FC236}">
                            <a16:creationId xmlns:a16="http://schemas.microsoft.com/office/drawing/2014/main" id="{A2F0C8E9-87EF-4CA6-D61C-1046AEA775C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8"/>
                      <a:stretch>
                        <a:fillRect/>
                      </a:stretch>
                    </p:blipFill>
                    <p:spPr>
                      <a:xfrm>
                        <a:off x="7328886" y="4948600"/>
                        <a:ext cx="1356401" cy="42145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オブジェクト 15">
            <a:extLst>
              <a:ext uri="{FF2B5EF4-FFF2-40B4-BE49-F238E27FC236}">
                <a16:creationId xmlns:a16="http://schemas.microsoft.com/office/drawing/2014/main" id="{0FBFF682-D375-8F60-5099-2A105DB1B6E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10274652"/>
              </p:ext>
            </p:extLst>
          </p:nvPr>
        </p:nvGraphicFramePr>
        <p:xfrm>
          <a:off x="10333118" y="4948600"/>
          <a:ext cx="1412378" cy="4214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パッケージャー シェル オブジェクト" showAsIcon="1" r:id="rId39" imgW="1765472" imgH="526824" progId="Package">
                  <p:embed/>
                </p:oleObj>
              </mc:Choice>
              <mc:Fallback>
                <p:oleObj name="パッケージャー シェル オブジェクト" showAsIcon="1" r:id="rId39" imgW="1765472" imgH="526824" progId="Package">
                  <p:embed/>
                  <p:pic>
                    <p:nvPicPr>
                      <p:cNvPr id="16" name="オブジェクト 15">
                        <a:extLst>
                          <a:ext uri="{FF2B5EF4-FFF2-40B4-BE49-F238E27FC236}">
                            <a16:creationId xmlns:a16="http://schemas.microsoft.com/office/drawing/2014/main" id="{0FBFF682-D375-8F60-5099-2A105DB1B6E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0"/>
                      <a:stretch>
                        <a:fillRect/>
                      </a:stretch>
                    </p:blipFill>
                    <p:spPr>
                      <a:xfrm>
                        <a:off x="10333118" y="4948600"/>
                        <a:ext cx="1412378" cy="42145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オブジェクト 16">
            <a:extLst>
              <a:ext uri="{FF2B5EF4-FFF2-40B4-BE49-F238E27FC236}">
                <a16:creationId xmlns:a16="http://schemas.microsoft.com/office/drawing/2014/main" id="{CEA16965-332C-A7F2-6651-F645FCB7EC7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81866899"/>
              </p:ext>
            </p:extLst>
          </p:nvPr>
        </p:nvGraphicFramePr>
        <p:xfrm>
          <a:off x="4252824" y="5887470"/>
          <a:ext cx="1397178" cy="4214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パッケージャー シェル オブジェクト" showAsIcon="1" r:id="rId41" imgW="1746473" imgH="526824" progId="Package">
                  <p:embed/>
                </p:oleObj>
              </mc:Choice>
              <mc:Fallback>
                <p:oleObj name="パッケージャー シェル オブジェクト" showAsIcon="1" r:id="rId41" imgW="1746473" imgH="526824" progId="Package">
                  <p:embed/>
                  <p:pic>
                    <p:nvPicPr>
                      <p:cNvPr id="17" name="オブジェクト 16">
                        <a:extLst>
                          <a:ext uri="{FF2B5EF4-FFF2-40B4-BE49-F238E27FC236}">
                            <a16:creationId xmlns:a16="http://schemas.microsoft.com/office/drawing/2014/main" id="{CEA16965-332C-A7F2-6651-F645FCB7EC7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2"/>
                      <a:stretch>
                        <a:fillRect/>
                      </a:stretch>
                    </p:blipFill>
                    <p:spPr>
                      <a:xfrm>
                        <a:off x="4252824" y="5887470"/>
                        <a:ext cx="1397178" cy="42145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オブジェクト 17">
            <a:extLst>
              <a:ext uri="{FF2B5EF4-FFF2-40B4-BE49-F238E27FC236}">
                <a16:creationId xmlns:a16="http://schemas.microsoft.com/office/drawing/2014/main" id="{3C4E53DC-E7F7-A040-3BD8-B0EAC8A7562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32059216"/>
              </p:ext>
            </p:extLst>
          </p:nvPr>
        </p:nvGraphicFramePr>
        <p:xfrm>
          <a:off x="7328886" y="5887470"/>
          <a:ext cx="1356401" cy="4214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パッケージャー シェル オブジェクト" showAsIcon="1" r:id="rId43" imgW="1695501" imgH="526824" progId="Package">
                  <p:embed/>
                </p:oleObj>
              </mc:Choice>
              <mc:Fallback>
                <p:oleObj name="パッケージャー シェル オブジェクト" showAsIcon="1" r:id="rId43" imgW="1695501" imgH="526824" progId="Package">
                  <p:embed/>
                  <p:pic>
                    <p:nvPicPr>
                      <p:cNvPr id="18" name="オブジェクト 17">
                        <a:extLst>
                          <a:ext uri="{FF2B5EF4-FFF2-40B4-BE49-F238E27FC236}">
                            <a16:creationId xmlns:a16="http://schemas.microsoft.com/office/drawing/2014/main" id="{3C4E53DC-E7F7-A040-3BD8-B0EAC8A7562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4"/>
                      <a:stretch>
                        <a:fillRect/>
                      </a:stretch>
                    </p:blipFill>
                    <p:spPr>
                      <a:xfrm>
                        <a:off x="7328886" y="5887470"/>
                        <a:ext cx="1356401" cy="42145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オブジェクト 18">
            <a:extLst>
              <a:ext uri="{FF2B5EF4-FFF2-40B4-BE49-F238E27FC236}">
                <a16:creationId xmlns:a16="http://schemas.microsoft.com/office/drawing/2014/main" id="{12177ACD-286F-F797-12C0-8A3F11D04E2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02003524"/>
              </p:ext>
            </p:extLst>
          </p:nvPr>
        </p:nvGraphicFramePr>
        <p:xfrm>
          <a:off x="10333118" y="5887470"/>
          <a:ext cx="1412378" cy="4214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パッケージャー シェル オブジェクト" showAsIcon="1" r:id="rId45" imgW="1765472" imgH="526824" progId="Package">
                  <p:embed/>
                </p:oleObj>
              </mc:Choice>
              <mc:Fallback>
                <p:oleObj name="パッケージャー シェル オブジェクト" showAsIcon="1" r:id="rId45" imgW="1765472" imgH="526824" progId="Package">
                  <p:embed/>
                  <p:pic>
                    <p:nvPicPr>
                      <p:cNvPr id="19" name="オブジェクト 18">
                        <a:extLst>
                          <a:ext uri="{FF2B5EF4-FFF2-40B4-BE49-F238E27FC236}">
                            <a16:creationId xmlns:a16="http://schemas.microsoft.com/office/drawing/2014/main" id="{12177ACD-286F-F797-12C0-8A3F11D04E2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6"/>
                      <a:stretch>
                        <a:fillRect/>
                      </a:stretch>
                    </p:blipFill>
                    <p:spPr>
                      <a:xfrm>
                        <a:off x="10333118" y="5887470"/>
                        <a:ext cx="1412378" cy="42145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テキスト プレースホルダー 2">
            <a:extLst>
              <a:ext uri="{FF2B5EF4-FFF2-40B4-BE49-F238E27FC236}">
                <a16:creationId xmlns:a16="http://schemas.microsoft.com/office/drawing/2014/main" id="{C4C946D2-9F51-8D64-2F51-70E5E323663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61969" y="290861"/>
            <a:ext cx="9793148" cy="307777"/>
          </a:xfrm>
        </p:spPr>
        <p:txBody>
          <a:bodyPr/>
          <a:lstStyle/>
          <a:p>
            <a:r>
              <a:rPr lang="en-US" altLang="ja-JP" dirty="0">
                <a:latin typeface="+mn-ea"/>
                <a:ea typeface="+mn-ea"/>
              </a:rPr>
              <a:t>RMP</a:t>
            </a:r>
            <a:r>
              <a:rPr lang="ja-JP" altLang="en-US" dirty="0">
                <a:latin typeface="+mn-ea"/>
                <a:ea typeface="+mn-ea"/>
              </a:rPr>
              <a:t>マーク　ロゴセット　</a:t>
            </a:r>
            <a:r>
              <a:rPr lang="en-US" altLang="ja-JP" dirty="0">
                <a:latin typeface="+mn-ea"/>
                <a:ea typeface="+mn-ea"/>
              </a:rPr>
              <a:t>2024</a:t>
            </a:r>
            <a:r>
              <a:rPr lang="ja-JP" altLang="en-US" dirty="0">
                <a:latin typeface="+mn-ea"/>
                <a:ea typeface="+mn-ea"/>
              </a:rPr>
              <a:t>年改訂版</a:t>
            </a:r>
          </a:p>
        </p:txBody>
      </p:sp>
    </p:spTree>
    <p:extLst>
      <p:ext uri="{BB962C8B-B14F-4D97-AF65-F5344CB8AC3E}">
        <p14:creationId xmlns:p14="http://schemas.microsoft.com/office/powerpoint/2010/main" val="4096577859"/>
      </p:ext>
    </p:extLst>
  </p:cSld>
  <p:clrMapOvr>
    <a:masterClrMapping/>
  </p:clrMapOvr>
</p:sld>
</file>

<file path=ppt/theme/theme1.xml><?xml version="1.0" encoding="utf-8"?>
<a:theme xmlns:a="http://schemas.openxmlformats.org/drawingml/2006/main" name="社外秘マークあり">
  <a:themeElements>
    <a:clrScheme name="Chugai Color Set">
      <a:dk1>
        <a:sysClr val="windowText" lastClr="000000"/>
      </a:dk1>
      <a:lt1>
        <a:sysClr val="window" lastClr="FFFFFF"/>
      </a:lt1>
      <a:dk2>
        <a:srgbClr val="878788"/>
      </a:dk2>
      <a:lt2>
        <a:srgbClr val="C8C8C9"/>
      </a:lt2>
      <a:accent1>
        <a:srgbClr val="005EB8"/>
      </a:accent1>
      <a:accent2>
        <a:srgbClr val="4DCFED"/>
      </a:accent2>
      <a:accent3>
        <a:srgbClr val="0B9D70"/>
      </a:accent3>
      <a:accent4>
        <a:srgbClr val="7E2D9B"/>
      </a:accent4>
      <a:accent5>
        <a:srgbClr val="FFA400"/>
      </a:accent5>
      <a:accent6>
        <a:srgbClr val="FC1255"/>
      </a:accent6>
      <a:hlink>
        <a:srgbClr val="15B1D5"/>
      </a:hlink>
      <a:folHlink>
        <a:srgbClr val="7E2D9B"/>
      </a:folHlink>
    </a:clrScheme>
    <a:fontScheme name="ユーザー定義 1">
      <a:majorFont>
        <a:latin typeface="Meiryo UI"/>
        <a:ea typeface="Meiryo UI"/>
        <a:cs typeface=""/>
      </a:majorFont>
      <a:minorFont>
        <a:latin typeface="Meiryo UI"/>
        <a:ea typeface="Meiryo U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005EB8"/>
        </a:solidFill>
      </a:spPr>
      <a:bodyPr wrap="square" lIns="108000" tIns="108000" rIns="108000" bIns="108000">
        <a:noAutofit/>
      </a:bodyPr>
      <a:lstStyle>
        <a:defPPr algn="ctr">
          <a:defRPr b="1" dirty="0">
            <a:solidFill>
              <a:schemeClr val="bg1"/>
            </a:solidFill>
          </a:defRPr>
        </a:defPPr>
      </a:lstStyle>
    </a:spDef>
    <a:txDef>
      <a:spPr>
        <a:noFill/>
        <a:ln>
          <a:solidFill>
            <a:schemeClr val="accent1"/>
          </a:solidFill>
        </a:ln>
      </a:spPr>
      <a:bodyPr wrap="square" rtlCol="0">
        <a:noAutofit/>
      </a:bodyPr>
      <a:lstStyle>
        <a:defPPr algn="l">
          <a:defRPr kumimoji="1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游ゴシック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Metadata/LabelInfo.xml><?xml version="1.0" encoding="utf-8"?>
<clbl:labelList xmlns:clbl="http://schemas.microsoft.com/office/2020/mipLabelMetadata">
  <clbl:label id="{a5bd0d07-eca3-4fda-9821-7c858c9deb8a}" enabled="0" method="" siteId="{a5bd0d07-eca3-4fda-9821-7c858c9deb8a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104</Words>
  <Application>Microsoft Office PowerPoint</Application>
  <PresentationFormat>ワイド画面</PresentationFormat>
  <Paragraphs>17</Paragraphs>
  <Slides>1</Slides>
  <Notes>0</Notes>
  <HiddenSlides>0</HiddenSlides>
  <MMClips>0</MMClips>
  <ScaleCrop>false</ScaleCrop>
  <HeadingPairs>
    <vt:vector size="8" baseType="variant">
      <vt:variant>
        <vt:lpstr>使用されているフォント</vt:lpstr>
      </vt:variant>
      <vt:variant>
        <vt:i4>3</vt:i4>
      </vt:variant>
      <vt:variant>
        <vt:lpstr>テーマ</vt:lpstr>
      </vt:variant>
      <vt:variant>
        <vt:i4>1</vt:i4>
      </vt:variant>
      <vt:variant>
        <vt:lpstr>埋め込まれた OLE サーバー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6" baseType="lpstr">
      <vt:lpstr>Meiryo UI</vt:lpstr>
      <vt:lpstr>游ゴシック</vt:lpstr>
      <vt:lpstr>Arial</vt:lpstr>
      <vt:lpstr>社外秘マークあり</vt:lpstr>
      <vt:lpstr>パッケージャー シェル オブジェクト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2024-06-17T16:26:09Z</dcterms:created>
  <dcterms:modified xsi:type="dcterms:W3CDTF">2024-06-17T16:28:56Z</dcterms:modified>
</cp:coreProperties>
</file>