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790" r:id="rId2"/>
  </p:sldMasterIdLst>
  <p:notesMasterIdLst>
    <p:notesMasterId r:id="rId31"/>
  </p:notesMasterIdLst>
  <p:handoutMasterIdLst>
    <p:handoutMasterId r:id="rId32"/>
  </p:handoutMasterIdLst>
  <p:sldIdLst>
    <p:sldId id="925" r:id="rId3"/>
    <p:sldId id="962" r:id="rId4"/>
    <p:sldId id="1029" r:id="rId5"/>
    <p:sldId id="926" r:id="rId6"/>
    <p:sldId id="987" r:id="rId7"/>
    <p:sldId id="1022" r:id="rId8"/>
    <p:sldId id="1026" r:id="rId9"/>
    <p:sldId id="989" r:id="rId10"/>
    <p:sldId id="990" r:id="rId11"/>
    <p:sldId id="1032" r:id="rId12"/>
    <p:sldId id="1028" r:id="rId13"/>
    <p:sldId id="993" r:id="rId14"/>
    <p:sldId id="953" r:id="rId15"/>
    <p:sldId id="950" r:id="rId16"/>
    <p:sldId id="946" r:id="rId17"/>
    <p:sldId id="952" r:id="rId18"/>
    <p:sldId id="975" r:id="rId19"/>
    <p:sldId id="1031" r:id="rId20"/>
    <p:sldId id="956" r:id="rId21"/>
    <p:sldId id="951" r:id="rId22"/>
    <p:sldId id="1015" r:id="rId23"/>
    <p:sldId id="1030" r:id="rId24"/>
    <p:sldId id="959" r:id="rId25"/>
    <p:sldId id="1009" r:id="rId26"/>
    <p:sldId id="1006" r:id="rId27"/>
    <p:sldId id="1012" r:id="rId28"/>
    <p:sldId id="1021" r:id="rId29"/>
    <p:sldId id="1024" r:id="rId30"/>
  </p:sldIdLst>
  <p:sldSz cx="9144000" cy="6858000" type="screen4x3"/>
  <p:notesSz cx="6805613" cy="9939338"/>
  <p:defaultTextStyle>
    <a:defPPr>
      <a:defRPr lang="en-GB"/>
    </a:defPPr>
    <a:lvl1pPr algn="ctr" rtl="0" fontAlgn="base">
      <a:spcBef>
        <a:spcPct val="0"/>
      </a:spcBef>
      <a:spcAft>
        <a:spcPct val="0"/>
      </a:spcAft>
      <a:defRPr sz="1000" b="1" kern="1200">
        <a:solidFill>
          <a:srgbClr val="000000"/>
        </a:solidFill>
        <a:latin typeface="Arial" charset="0"/>
        <a:ea typeface="ＭＳ Ｐゴシック" pitchFamily="50" charset="-128"/>
        <a:cs typeface="+mn-cs"/>
      </a:defRPr>
    </a:lvl1pPr>
    <a:lvl2pPr marL="457200" algn="ctr" rtl="0" fontAlgn="base">
      <a:spcBef>
        <a:spcPct val="0"/>
      </a:spcBef>
      <a:spcAft>
        <a:spcPct val="0"/>
      </a:spcAft>
      <a:defRPr sz="1000" b="1" kern="1200">
        <a:solidFill>
          <a:srgbClr val="000000"/>
        </a:solidFill>
        <a:latin typeface="Arial" charset="0"/>
        <a:ea typeface="ＭＳ Ｐゴシック" pitchFamily="50" charset="-128"/>
        <a:cs typeface="+mn-cs"/>
      </a:defRPr>
    </a:lvl2pPr>
    <a:lvl3pPr marL="914400" algn="ctr" rtl="0" fontAlgn="base">
      <a:spcBef>
        <a:spcPct val="0"/>
      </a:spcBef>
      <a:spcAft>
        <a:spcPct val="0"/>
      </a:spcAft>
      <a:defRPr sz="1000" b="1" kern="1200">
        <a:solidFill>
          <a:srgbClr val="000000"/>
        </a:solidFill>
        <a:latin typeface="Arial" charset="0"/>
        <a:ea typeface="ＭＳ Ｐゴシック" pitchFamily="50" charset="-128"/>
        <a:cs typeface="+mn-cs"/>
      </a:defRPr>
    </a:lvl3pPr>
    <a:lvl4pPr marL="1371600" algn="ctr" rtl="0" fontAlgn="base">
      <a:spcBef>
        <a:spcPct val="0"/>
      </a:spcBef>
      <a:spcAft>
        <a:spcPct val="0"/>
      </a:spcAft>
      <a:defRPr sz="1000" b="1" kern="1200">
        <a:solidFill>
          <a:srgbClr val="000000"/>
        </a:solidFill>
        <a:latin typeface="Arial" charset="0"/>
        <a:ea typeface="ＭＳ Ｐゴシック" pitchFamily="50" charset="-128"/>
        <a:cs typeface="+mn-cs"/>
      </a:defRPr>
    </a:lvl4pPr>
    <a:lvl5pPr marL="1828800" algn="ctr" rtl="0" fontAlgn="base">
      <a:spcBef>
        <a:spcPct val="0"/>
      </a:spcBef>
      <a:spcAft>
        <a:spcPct val="0"/>
      </a:spcAft>
      <a:defRPr sz="1000" b="1" kern="1200">
        <a:solidFill>
          <a:srgbClr val="000000"/>
        </a:solidFill>
        <a:latin typeface="Arial" charset="0"/>
        <a:ea typeface="ＭＳ Ｐゴシック" pitchFamily="50" charset="-128"/>
        <a:cs typeface="+mn-cs"/>
      </a:defRPr>
    </a:lvl5pPr>
    <a:lvl6pPr marL="2286000" algn="l" defTabSz="914400" rtl="0" eaLnBrk="1" latinLnBrk="0" hangingPunct="1">
      <a:defRPr sz="1000" b="1" kern="1200">
        <a:solidFill>
          <a:srgbClr val="000000"/>
        </a:solidFill>
        <a:latin typeface="Arial" charset="0"/>
        <a:ea typeface="ＭＳ Ｐゴシック" pitchFamily="50" charset="-128"/>
        <a:cs typeface="+mn-cs"/>
      </a:defRPr>
    </a:lvl6pPr>
    <a:lvl7pPr marL="2743200" algn="l" defTabSz="914400" rtl="0" eaLnBrk="1" latinLnBrk="0" hangingPunct="1">
      <a:defRPr sz="1000" b="1" kern="1200">
        <a:solidFill>
          <a:srgbClr val="000000"/>
        </a:solidFill>
        <a:latin typeface="Arial" charset="0"/>
        <a:ea typeface="ＭＳ Ｐゴシック" pitchFamily="50" charset="-128"/>
        <a:cs typeface="+mn-cs"/>
      </a:defRPr>
    </a:lvl7pPr>
    <a:lvl8pPr marL="3200400" algn="l" defTabSz="914400" rtl="0" eaLnBrk="1" latinLnBrk="0" hangingPunct="1">
      <a:defRPr sz="1000" b="1" kern="1200">
        <a:solidFill>
          <a:srgbClr val="000000"/>
        </a:solidFill>
        <a:latin typeface="Arial" charset="0"/>
        <a:ea typeface="ＭＳ Ｐゴシック" pitchFamily="50" charset="-128"/>
        <a:cs typeface="+mn-cs"/>
      </a:defRPr>
    </a:lvl8pPr>
    <a:lvl9pPr marL="3657600" algn="l" defTabSz="914400" rtl="0" eaLnBrk="1" latinLnBrk="0" hangingPunct="1">
      <a:defRPr sz="1000" b="1" kern="1200">
        <a:solidFill>
          <a:srgbClr val="000000"/>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ohiro Katsuno/勝野　朝弘" initials="TK" lastIdx="5" clrIdx="0"/>
  <p:cmAuthor id="1" name="tasaki" initials="tasaki" lastIdx="7" clrIdx="1"/>
  <p:cmAuthor id="2" name="furuokaj" initials="f" lastIdx="8" clrIdx="2"/>
  <p:cmAuthor id="3" name="Yoshimura, Chiyo" initials="YC" lastIdx="16" clrIdx="3">
    <p:extLst/>
  </p:cmAuthor>
  <p:cmAuthor id="4" name="Ikeda, Tsukasa" initials="IT" lastIdx="3" clrIdx="4">
    <p:extLst>
      <p:ext uri="{19B8F6BF-5375-455C-9EA6-DF929625EA0E}">
        <p15:presenceInfo xmlns:p15="http://schemas.microsoft.com/office/powerpoint/2012/main" userId="S-1-5-21-1292428093-776561741-1801674531-57205" providerId="AD"/>
      </p:ext>
    </p:extLst>
  </p:cmAuthor>
  <p:cmAuthor id="5" name="Fujimoto,Makiko 藤本真紀子(臨床開発業務部QMSGG)" initials="F藤" lastIdx="2" clrIdx="5">
    <p:extLst>
      <p:ext uri="{19B8F6BF-5375-455C-9EA6-DF929625EA0E}">
        <p15:presenceInfo xmlns:p15="http://schemas.microsoft.com/office/powerpoint/2012/main" userId="S-1-5-21-73586283-1757981266-1417001333-185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FFFF"/>
    <a:srgbClr val="FF66FF"/>
    <a:srgbClr val="FFFFCC"/>
    <a:srgbClr val="CCFFCC"/>
    <a:srgbClr val="CCFFFF"/>
    <a:srgbClr val="CCFF99"/>
    <a:srgbClr val="FF0066"/>
    <a:srgbClr val="FF66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87" autoAdjust="0"/>
    <p:restoredTop sz="95640" autoAdjust="0"/>
  </p:normalViewPr>
  <p:slideViewPr>
    <p:cSldViewPr>
      <p:cViewPr varScale="1">
        <p:scale>
          <a:sx n="68" d="100"/>
          <a:sy n="68" d="100"/>
        </p:scale>
        <p:origin x="15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90" y="1146"/>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D66E9-92FB-4AB2-AD8A-01B2FF1B1031}" type="doc">
      <dgm:prSet loTypeId="urn:microsoft.com/office/officeart/2005/8/layout/pyramid1" loCatId="pyramid" qsTypeId="urn:microsoft.com/office/officeart/2005/8/quickstyle/simple2" qsCatId="simple" csTypeId="urn:microsoft.com/office/officeart/2005/8/colors/accent1_2" csCatId="accent1" phldr="1"/>
      <dgm:spPr/>
    </dgm:pt>
    <dgm:pt modelId="{FE424D4B-BBEC-413B-8CFB-AE523F28850D}">
      <dgm:prSet phldrT="[テキスト]" custT="1"/>
      <dgm:spPr/>
      <dgm:t>
        <a:bodyPr/>
        <a:lstStyle/>
        <a:p>
          <a:r>
            <a:rPr kumimoji="1" lang="ja-JP" altLang="en-US" sz="2800" dirty="0"/>
            <a:t>シニアマネジメント</a:t>
          </a:r>
          <a:r>
            <a:rPr kumimoji="1" lang="en-US" altLang="ja-JP" sz="2800" dirty="0"/>
            <a:t>/</a:t>
          </a:r>
          <a:br>
            <a:rPr kumimoji="1" lang="en-US" altLang="ja-JP" sz="2800" dirty="0"/>
          </a:br>
          <a:r>
            <a:rPr kumimoji="1" lang="ja-JP" altLang="en-US" sz="2800" dirty="0"/>
            <a:t>経営陣</a:t>
          </a:r>
        </a:p>
      </dgm:t>
    </dgm:pt>
    <dgm:pt modelId="{DA3B4505-4BCF-445A-B774-F992F45923BC}" type="parTrans" cxnId="{BB8BF092-6C0E-4908-8FDF-904C8E84CCA6}">
      <dgm:prSet/>
      <dgm:spPr/>
      <dgm:t>
        <a:bodyPr/>
        <a:lstStyle/>
        <a:p>
          <a:endParaRPr kumimoji="1" lang="ja-JP" altLang="en-US"/>
        </a:p>
      </dgm:t>
    </dgm:pt>
    <dgm:pt modelId="{F1447ECC-BE02-489A-8B79-3D5D4AAF519B}" type="sibTrans" cxnId="{BB8BF092-6C0E-4908-8FDF-904C8E84CCA6}">
      <dgm:prSet/>
      <dgm:spPr/>
      <dgm:t>
        <a:bodyPr/>
        <a:lstStyle/>
        <a:p>
          <a:endParaRPr kumimoji="1" lang="ja-JP" altLang="en-US"/>
        </a:p>
      </dgm:t>
    </dgm:pt>
    <dgm:pt modelId="{7D04F95A-C238-415A-ABD7-0D0D875B3788}">
      <dgm:prSet phldrT="[テキスト]"/>
      <dgm:spPr/>
      <dgm:t>
        <a:bodyPr/>
        <a:lstStyle/>
        <a:p>
          <a:r>
            <a:rPr kumimoji="1" lang="ja-JP" altLang="en-US" dirty="0"/>
            <a:t>品質の</a:t>
          </a:r>
          <a:r>
            <a:rPr kumimoji="1" lang="en-US" altLang="ja-JP" dirty="0"/>
            <a:t>Oversight</a:t>
          </a:r>
        </a:p>
        <a:p>
          <a:r>
            <a:rPr kumimoji="1" lang="ja-JP" altLang="en-US" dirty="0"/>
            <a:t>監査部門</a:t>
          </a:r>
        </a:p>
      </dgm:t>
    </dgm:pt>
    <dgm:pt modelId="{144633A6-DF97-4EAC-8645-C1AC6A1E987D}" type="parTrans" cxnId="{85CD0FA0-9D12-46F6-94BC-C91C32CB764F}">
      <dgm:prSet/>
      <dgm:spPr/>
      <dgm:t>
        <a:bodyPr/>
        <a:lstStyle/>
        <a:p>
          <a:endParaRPr kumimoji="1" lang="ja-JP" altLang="en-US"/>
        </a:p>
      </dgm:t>
    </dgm:pt>
    <dgm:pt modelId="{BE22F871-0804-4A7E-AED7-FB3323DF781B}" type="sibTrans" cxnId="{85CD0FA0-9D12-46F6-94BC-C91C32CB764F}">
      <dgm:prSet/>
      <dgm:spPr/>
      <dgm:t>
        <a:bodyPr/>
        <a:lstStyle/>
        <a:p>
          <a:endParaRPr kumimoji="1" lang="ja-JP" altLang="en-US"/>
        </a:p>
      </dgm:t>
    </dgm:pt>
    <dgm:pt modelId="{3151424C-857F-4EC3-B61D-EA762A4B7FA7}">
      <dgm:prSet phldrT="[テキスト]"/>
      <dgm:spPr/>
      <dgm:t>
        <a:bodyPr/>
        <a:lstStyle/>
        <a:p>
          <a:r>
            <a:rPr kumimoji="1" lang="ja-JP" altLang="en-US" dirty="0"/>
            <a:t>品質管理活動</a:t>
          </a:r>
          <a:endParaRPr kumimoji="1" lang="en-US" altLang="ja-JP" dirty="0"/>
        </a:p>
        <a:p>
          <a:r>
            <a:rPr kumimoji="1" lang="ja-JP" altLang="en-US" dirty="0"/>
            <a:t>各部署</a:t>
          </a:r>
          <a:r>
            <a:rPr kumimoji="1" lang="en-US" altLang="ja-JP" dirty="0"/>
            <a:t>/QC</a:t>
          </a:r>
          <a:r>
            <a:rPr kumimoji="1" lang="ja-JP" altLang="en-US" dirty="0"/>
            <a:t>担当部署</a:t>
          </a:r>
        </a:p>
      </dgm:t>
    </dgm:pt>
    <dgm:pt modelId="{437490C4-02CE-474C-A3CD-FEAA3B79B197}" type="parTrans" cxnId="{ED890665-59EF-443F-A897-E9C047D64ABC}">
      <dgm:prSet/>
      <dgm:spPr/>
      <dgm:t>
        <a:bodyPr/>
        <a:lstStyle/>
        <a:p>
          <a:endParaRPr kumimoji="1" lang="ja-JP" altLang="en-US"/>
        </a:p>
      </dgm:t>
    </dgm:pt>
    <dgm:pt modelId="{5C8934FD-035E-4AAB-B5FA-A0B161E7C71C}" type="sibTrans" cxnId="{ED890665-59EF-443F-A897-E9C047D64ABC}">
      <dgm:prSet/>
      <dgm:spPr/>
      <dgm:t>
        <a:bodyPr/>
        <a:lstStyle/>
        <a:p>
          <a:endParaRPr kumimoji="1" lang="ja-JP" altLang="en-US"/>
        </a:p>
      </dgm:t>
    </dgm:pt>
    <dgm:pt modelId="{85EAF5BE-0D09-4990-8D3E-CAA9237687AB}">
      <dgm:prSet/>
      <dgm:spPr/>
      <dgm:t>
        <a:bodyPr/>
        <a:lstStyle/>
        <a:p>
          <a:r>
            <a:rPr kumimoji="1" lang="ja-JP" altLang="en-US" dirty="0"/>
            <a:t>各部門長</a:t>
          </a:r>
        </a:p>
      </dgm:t>
    </dgm:pt>
    <dgm:pt modelId="{6B648381-0E6F-489A-8693-2833CEDD84EE}" type="parTrans" cxnId="{C94AC2CD-FA52-45FA-A69D-9AD955FD4BAF}">
      <dgm:prSet/>
      <dgm:spPr/>
      <dgm:t>
        <a:bodyPr/>
        <a:lstStyle/>
        <a:p>
          <a:endParaRPr kumimoji="1" lang="ja-JP" altLang="en-US"/>
        </a:p>
      </dgm:t>
    </dgm:pt>
    <dgm:pt modelId="{50DC93C2-1A18-41D2-9BD4-47BB96548476}" type="sibTrans" cxnId="{C94AC2CD-FA52-45FA-A69D-9AD955FD4BAF}">
      <dgm:prSet/>
      <dgm:spPr/>
      <dgm:t>
        <a:bodyPr/>
        <a:lstStyle/>
        <a:p>
          <a:endParaRPr kumimoji="1" lang="ja-JP" altLang="en-US"/>
        </a:p>
      </dgm:t>
    </dgm:pt>
    <dgm:pt modelId="{9CB278EE-EE81-495C-8406-715F0B5C78DE}" type="pres">
      <dgm:prSet presAssocID="{1B7D66E9-92FB-4AB2-AD8A-01B2FF1B1031}" presName="Name0" presStyleCnt="0">
        <dgm:presLayoutVars>
          <dgm:dir/>
          <dgm:animLvl val="lvl"/>
          <dgm:resizeHandles val="exact"/>
        </dgm:presLayoutVars>
      </dgm:prSet>
      <dgm:spPr/>
    </dgm:pt>
    <dgm:pt modelId="{E7745E7E-59FB-4F87-889F-B02E9B876E27}" type="pres">
      <dgm:prSet presAssocID="{FE424D4B-BBEC-413B-8CFB-AE523F28850D}" presName="Name8" presStyleCnt="0"/>
      <dgm:spPr/>
    </dgm:pt>
    <dgm:pt modelId="{BB96FC54-F9D9-4249-8272-3F3471B87120}" type="pres">
      <dgm:prSet presAssocID="{FE424D4B-BBEC-413B-8CFB-AE523F28850D}" presName="level" presStyleLbl="node1" presStyleIdx="0" presStyleCnt="4">
        <dgm:presLayoutVars>
          <dgm:chMax val="1"/>
          <dgm:bulletEnabled val="1"/>
        </dgm:presLayoutVars>
      </dgm:prSet>
      <dgm:spPr/>
    </dgm:pt>
    <dgm:pt modelId="{BC7D3391-AA5F-4890-8116-1FD1EA40A1E6}" type="pres">
      <dgm:prSet presAssocID="{FE424D4B-BBEC-413B-8CFB-AE523F28850D}" presName="levelTx" presStyleLbl="revTx" presStyleIdx="0" presStyleCnt="0">
        <dgm:presLayoutVars>
          <dgm:chMax val="1"/>
          <dgm:bulletEnabled val="1"/>
        </dgm:presLayoutVars>
      </dgm:prSet>
      <dgm:spPr/>
    </dgm:pt>
    <dgm:pt modelId="{838F8B0C-27A2-445E-9220-086B5394456C}" type="pres">
      <dgm:prSet presAssocID="{85EAF5BE-0D09-4990-8D3E-CAA9237687AB}" presName="Name8" presStyleCnt="0"/>
      <dgm:spPr/>
    </dgm:pt>
    <dgm:pt modelId="{0982D3B0-9AF4-4E0B-94E5-A13EADD31B77}" type="pres">
      <dgm:prSet presAssocID="{85EAF5BE-0D09-4990-8D3E-CAA9237687AB}" presName="level" presStyleLbl="node1" presStyleIdx="1" presStyleCnt="4">
        <dgm:presLayoutVars>
          <dgm:chMax val="1"/>
          <dgm:bulletEnabled val="1"/>
        </dgm:presLayoutVars>
      </dgm:prSet>
      <dgm:spPr/>
    </dgm:pt>
    <dgm:pt modelId="{194022CF-5538-4308-B226-9E835D3745F6}" type="pres">
      <dgm:prSet presAssocID="{85EAF5BE-0D09-4990-8D3E-CAA9237687AB}" presName="levelTx" presStyleLbl="revTx" presStyleIdx="0" presStyleCnt="0">
        <dgm:presLayoutVars>
          <dgm:chMax val="1"/>
          <dgm:bulletEnabled val="1"/>
        </dgm:presLayoutVars>
      </dgm:prSet>
      <dgm:spPr/>
    </dgm:pt>
    <dgm:pt modelId="{11C79E8C-8AF7-4154-867B-704DC88D3BAD}" type="pres">
      <dgm:prSet presAssocID="{7D04F95A-C238-415A-ABD7-0D0D875B3788}" presName="Name8" presStyleCnt="0"/>
      <dgm:spPr/>
    </dgm:pt>
    <dgm:pt modelId="{B8983AB6-D0E5-487C-9F03-A0C0A1D43805}" type="pres">
      <dgm:prSet presAssocID="{7D04F95A-C238-415A-ABD7-0D0D875B3788}" presName="level" presStyleLbl="node1" presStyleIdx="2" presStyleCnt="4">
        <dgm:presLayoutVars>
          <dgm:chMax val="1"/>
          <dgm:bulletEnabled val="1"/>
        </dgm:presLayoutVars>
      </dgm:prSet>
      <dgm:spPr/>
    </dgm:pt>
    <dgm:pt modelId="{764A7F96-93BA-4A7F-8010-866DBBC4580B}" type="pres">
      <dgm:prSet presAssocID="{7D04F95A-C238-415A-ABD7-0D0D875B3788}" presName="levelTx" presStyleLbl="revTx" presStyleIdx="0" presStyleCnt="0">
        <dgm:presLayoutVars>
          <dgm:chMax val="1"/>
          <dgm:bulletEnabled val="1"/>
        </dgm:presLayoutVars>
      </dgm:prSet>
      <dgm:spPr/>
    </dgm:pt>
    <dgm:pt modelId="{6FC943F7-52A1-4A1B-9D76-6BF5D1FD4690}" type="pres">
      <dgm:prSet presAssocID="{3151424C-857F-4EC3-B61D-EA762A4B7FA7}" presName="Name8" presStyleCnt="0"/>
      <dgm:spPr/>
    </dgm:pt>
    <dgm:pt modelId="{CDB48CA8-79D5-4A50-A9B9-C9481CC09847}" type="pres">
      <dgm:prSet presAssocID="{3151424C-857F-4EC3-B61D-EA762A4B7FA7}" presName="level" presStyleLbl="node1" presStyleIdx="3" presStyleCnt="4">
        <dgm:presLayoutVars>
          <dgm:chMax val="1"/>
          <dgm:bulletEnabled val="1"/>
        </dgm:presLayoutVars>
      </dgm:prSet>
      <dgm:spPr/>
    </dgm:pt>
    <dgm:pt modelId="{DCF05533-4EB5-4E40-8082-86CEF74A433D}" type="pres">
      <dgm:prSet presAssocID="{3151424C-857F-4EC3-B61D-EA762A4B7FA7}" presName="levelTx" presStyleLbl="revTx" presStyleIdx="0" presStyleCnt="0">
        <dgm:presLayoutVars>
          <dgm:chMax val="1"/>
          <dgm:bulletEnabled val="1"/>
        </dgm:presLayoutVars>
      </dgm:prSet>
      <dgm:spPr/>
    </dgm:pt>
  </dgm:ptLst>
  <dgm:cxnLst>
    <dgm:cxn modelId="{899E1305-A072-41D9-A748-EE50BCDE8880}" type="presOf" srcId="{7D04F95A-C238-415A-ABD7-0D0D875B3788}" destId="{764A7F96-93BA-4A7F-8010-866DBBC4580B}" srcOrd="1" destOrd="0" presId="urn:microsoft.com/office/officeart/2005/8/layout/pyramid1"/>
    <dgm:cxn modelId="{35C08F2D-226D-4BD8-826B-9F045A14558F}" type="presOf" srcId="{3151424C-857F-4EC3-B61D-EA762A4B7FA7}" destId="{CDB48CA8-79D5-4A50-A9B9-C9481CC09847}" srcOrd="0" destOrd="0" presId="urn:microsoft.com/office/officeart/2005/8/layout/pyramid1"/>
    <dgm:cxn modelId="{030AD02F-1E31-432A-AE9F-3F98EDC0F9ED}" type="presOf" srcId="{FE424D4B-BBEC-413B-8CFB-AE523F28850D}" destId="{BC7D3391-AA5F-4890-8116-1FD1EA40A1E6}" srcOrd="1" destOrd="0" presId="urn:microsoft.com/office/officeart/2005/8/layout/pyramid1"/>
    <dgm:cxn modelId="{C0E85E3A-A864-496E-A15E-44F2DAA8EB5A}" type="presOf" srcId="{FE424D4B-BBEC-413B-8CFB-AE523F28850D}" destId="{BB96FC54-F9D9-4249-8272-3F3471B87120}" srcOrd="0" destOrd="0" presId="urn:microsoft.com/office/officeart/2005/8/layout/pyramid1"/>
    <dgm:cxn modelId="{38A3E85B-8972-49FD-B16C-8C885D60B04C}" type="presOf" srcId="{85EAF5BE-0D09-4990-8D3E-CAA9237687AB}" destId="{0982D3B0-9AF4-4E0B-94E5-A13EADD31B77}" srcOrd="0" destOrd="0" presId="urn:microsoft.com/office/officeart/2005/8/layout/pyramid1"/>
    <dgm:cxn modelId="{ED890665-59EF-443F-A897-E9C047D64ABC}" srcId="{1B7D66E9-92FB-4AB2-AD8A-01B2FF1B1031}" destId="{3151424C-857F-4EC3-B61D-EA762A4B7FA7}" srcOrd="3" destOrd="0" parTransId="{437490C4-02CE-474C-A3CD-FEAA3B79B197}" sibTransId="{5C8934FD-035E-4AAB-B5FA-A0B161E7C71C}"/>
    <dgm:cxn modelId="{25DFCF65-46AE-4A0F-8E7E-016629511A81}" type="presOf" srcId="{1B7D66E9-92FB-4AB2-AD8A-01B2FF1B1031}" destId="{9CB278EE-EE81-495C-8406-715F0B5C78DE}" srcOrd="0" destOrd="0" presId="urn:microsoft.com/office/officeart/2005/8/layout/pyramid1"/>
    <dgm:cxn modelId="{A3EA154D-7E2B-4769-808C-E027D210AD55}" type="presOf" srcId="{85EAF5BE-0D09-4990-8D3E-CAA9237687AB}" destId="{194022CF-5538-4308-B226-9E835D3745F6}" srcOrd="1" destOrd="0" presId="urn:microsoft.com/office/officeart/2005/8/layout/pyramid1"/>
    <dgm:cxn modelId="{1B68AE50-B658-418D-9B7C-5A72087DD3D5}" type="presOf" srcId="{7D04F95A-C238-415A-ABD7-0D0D875B3788}" destId="{B8983AB6-D0E5-487C-9F03-A0C0A1D43805}" srcOrd="0" destOrd="0" presId="urn:microsoft.com/office/officeart/2005/8/layout/pyramid1"/>
    <dgm:cxn modelId="{BB8BF092-6C0E-4908-8FDF-904C8E84CCA6}" srcId="{1B7D66E9-92FB-4AB2-AD8A-01B2FF1B1031}" destId="{FE424D4B-BBEC-413B-8CFB-AE523F28850D}" srcOrd="0" destOrd="0" parTransId="{DA3B4505-4BCF-445A-B774-F992F45923BC}" sibTransId="{F1447ECC-BE02-489A-8B79-3D5D4AAF519B}"/>
    <dgm:cxn modelId="{85CD0FA0-9D12-46F6-94BC-C91C32CB764F}" srcId="{1B7D66E9-92FB-4AB2-AD8A-01B2FF1B1031}" destId="{7D04F95A-C238-415A-ABD7-0D0D875B3788}" srcOrd="2" destOrd="0" parTransId="{144633A6-DF97-4EAC-8645-C1AC6A1E987D}" sibTransId="{BE22F871-0804-4A7E-AED7-FB3323DF781B}"/>
    <dgm:cxn modelId="{C94AC2CD-FA52-45FA-A69D-9AD955FD4BAF}" srcId="{1B7D66E9-92FB-4AB2-AD8A-01B2FF1B1031}" destId="{85EAF5BE-0D09-4990-8D3E-CAA9237687AB}" srcOrd="1" destOrd="0" parTransId="{6B648381-0E6F-489A-8693-2833CEDD84EE}" sibTransId="{50DC93C2-1A18-41D2-9BD4-47BB96548476}"/>
    <dgm:cxn modelId="{B6726DDF-C369-4DF2-8BD4-8B1C1FD8964C}" type="presOf" srcId="{3151424C-857F-4EC3-B61D-EA762A4B7FA7}" destId="{DCF05533-4EB5-4E40-8082-86CEF74A433D}" srcOrd="1" destOrd="0" presId="urn:microsoft.com/office/officeart/2005/8/layout/pyramid1"/>
    <dgm:cxn modelId="{FB9AA0B0-852B-4E41-938F-FE96C994ED6D}" type="presParOf" srcId="{9CB278EE-EE81-495C-8406-715F0B5C78DE}" destId="{E7745E7E-59FB-4F87-889F-B02E9B876E27}" srcOrd="0" destOrd="0" presId="urn:microsoft.com/office/officeart/2005/8/layout/pyramid1"/>
    <dgm:cxn modelId="{2C582627-C22E-4831-84A8-C10DB3FA9B6D}" type="presParOf" srcId="{E7745E7E-59FB-4F87-889F-B02E9B876E27}" destId="{BB96FC54-F9D9-4249-8272-3F3471B87120}" srcOrd="0" destOrd="0" presId="urn:microsoft.com/office/officeart/2005/8/layout/pyramid1"/>
    <dgm:cxn modelId="{A0FF6039-D2F9-4859-AC3C-A24082887D20}" type="presParOf" srcId="{E7745E7E-59FB-4F87-889F-B02E9B876E27}" destId="{BC7D3391-AA5F-4890-8116-1FD1EA40A1E6}" srcOrd="1" destOrd="0" presId="urn:microsoft.com/office/officeart/2005/8/layout/pyramid1"/>
    <dgm:cxn modelId="{60852F8B-CB4F-4B30-BCB3-C490E82B6C10}" type="presParOf" srcId="{9CB278EE-EE81-495C-8406-715F0B5C78DE}" destId="{838F8B0C-27A2-445E-9220-086B5394456C}" srcOrd="1" destOrd="0" presId="urn:microsoft.com/office/officeart/2005/8/layout/pyramid1"/>
    <dgm:cxn modelId="{EF1E64F2-5F07-4EA7-ADB7-58BAA22325AD}" type="presParOf" srcId="{838F8B0C-27A2-445E-9220-086B5394456C}" destId="{0982D3B0-9AF4-4E0B-94E5-A13EADD31B77}" srcOrd="0" destOrd="0" presId="urn:microsoft.com/office/officeart/2005/8/layout/pyramid1"/>
    <dgm:cxn modelId="{83BF065A-0482-4AC2-88DE-2AED5DC30DEE}" type="presParOf" srcId="{838F8B0C-27A2-445E-9220-086B5394456C}" destId="{194022CF-5538-4308-B226-9E835D3745F6}" srcOrd="1" destOrd="0" presId="urn:microsoft.com/office/officeart/2005/8/layout/pyramid1"/>
    <dgm:cxn modelId="{88A4BB63-4368-443A-8F6D-6D50AAA0C65B}" type="presParOf" srcId="{9CB278EE-EE81-495C-8406-715F0B5C78DE}" destId="{11C79E8C-8AF7-4154-867B-704DC88D3BAD}" srcOrd="2" destOrd="0" presId="urn:microsoft.com/office/officeart/2005/8/layout/pyramid1"/>
    <dgm:cxn modelId="{5753E034-5DCC-4C92-BCA9-C75987472493}" type="presParOf" srcId="{11C79E8C-8AF7-4154-867B-704DC88D3BAD}" destId="{B8983AB6-D0E5-487C-9F03-A0C0A1D43805}" srcOrd="0" destOrd="0" presId="urn:microsoft.com/office/officeart/2005/8/layout/pyramid1"/>
    <dgm:cxn modelId="{8CBF08F0-5C88-456F-A572-021F32AC5047}" type="presParOf" srcId="{11C79E8C-8AF7-4154-867B-704DC88D3BAD}" destId="{764A7F96-93BA-4A7F-8010-866DBBC4580B}" srcOrd="1" destOrd="0" presId="urn:microsoft.com/office/officeart/2005/8/layout/pyramid1"/>
    <dgm:cxn modelId="{241B7DAB-5A3E-4972-A47A-28D9D110ED4E}" type="presParOf" srcId="{9CB278EE-EE81-495C-8406-715F0B5C78DE}" destId="{6FC943F7-52A1-4A1B-9D76-6BF5D1FD4690}" srcOrd="3" destOrd="0" presId="urn:microsoft.com/office/officeart/2005/8/layout/pyramid1"/>
    <dgm:cxn modelId="{674DDEF9-11F8-459B-9BF3-89DA8E8E0C6C}" type="presParOf" srcId="{6FC943F7-52A1-4A1B-9D76-6BF5D1FD4690}" destId="{CDB48CA8-79D5-4A50-A9B9-C9481CC09847}" srcOrd="0" destOrd="0" presId="urn:microsoft.com/office/officeart/2005/8/layout/pyramid1"/>
    <dgm:cxn modelId="{2DA3CEBB-9008-4D87-B07E-272CE6CD8406}" type="presParOf" srcId="{6FC943F7-52A1-4A1B-9D76-6BF5D1FD4690}" destId="{DCF05533-4EB5-4E40-8082-86CEF74A433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6FC54-F9D9-4249-8272-3F3471B87120}">
      <dsp:nvSpPr>
        <dsp:cNvPr id="0" name=""/>
        <dsp:cNvSpPr/>
      </dsp:nvSpPr>
      <dsp:spPr>
        <a:xfrm>
          <a:off x="2682171" y="0"/>
          <a:ext cx="1788114" cy="1282086"/>
        </a:xfrm>
        <a:prstGeom prst="trapezoid">
          <a:avLst>
            <a:gd name="adj" fmla="val 69735"/>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シニアマネジメント</a:t>
          </a:r>
          <a:r>
            <a:rPr kumimoji="1" lang="en-US" altLang="ja-JP" sz="2800" kern="1200" dirty="0"/>
            <a:t>/</a:t>
          </a:r>
          <a:br>
            <a:rPr kumimoji="1" lang="en-US" altLang="ja-JP" sz="2800" kern="1200" dirty="0"/>
          </a:br>
          <a:r>
            <a:rPr kumimoji="1" lang="ja-JP" altLang="en-US" sz="2800" kern="1200" dirty="0"/>
            <a:t>経営陣</a:t>
          </a:r>
        </a:p>
      </dsp:txBody>
      <dsp:txXfrm>
        <a:off x="2682171" y="0"/>
        <a:ext cx="1788114" cy="1282086"/>
      </dsp:txXfrm>
    </dsp:sp>
    <dsp:sp modelId="{0982D3B0-9AF4-4E0B-94E5-A13EADD31B77}">
      <dsp:nvSpPr>
        <dsp:cNvPr id="0" name=""/>
        <dsp:cNvSpPr/>
      </dsp:nvSpPr>
      <dsp:spPr>
        <a:xfrm>
          <a:off x="1788114" y="1282086"/>
          <a:ext cx="3576228" cy="1282086"/>
        </a:xfrm>
        <a:prstGeom prst="trapezoid">
          <a:avLst>
            <a:gd name="adj" fmla="val 69735"/>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kumimoji="1" lang="ja-JP" altLang="en-US" sz="3300" kern="1200" dirty="0"/>
            <a:t>各部門長</a:t>
          </a:r>
        </a:p>
      </dsp:txBody>
      <dsp:txXfrm>
        <a:off x="2413953" y="1282086"/>
        <a:ext cx="2324548" cy="1282086"/>
      </dsp:txXfrm>
    </dsp:sp>
    <dsp:sp modelId="{B8983AB6-D0E5-487C-9F03-A0C0A1D43805}">
      <dsp:nvSpPr>
        <dsp:cNvPr id="0" name=""/>
        <dsp:cNvSpPr/>
      </dsp:nvSpPr>
      <dsp:spPr>
        <a:xfrm>
          <a:off x="894057" y="2564172"/>
          <a:ext cx="5364342" cy="1282086"/>
        </a:xfrm>
        <a:prstGeom prst="trapezoid">
          <a:avLst>
            <a:gd name="adj" fmla="val 69735"/>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kumimoji="1" lang="ja-JP" altLang="en-US" sz="3300" kern="1200" dirty="0"/>
            <a:t>品質の</a:t>
          </a:r>
          <a:r>
            <a:rPr kumimoji="1" lang="en-US" altLang="ja-JP" sz="3300" kern="1200" dirty="0"/>
            <a:t>Oversight</a:t>
          </a:r>
        </a:p>
        <a:p>
          <a:pPr marL="0" lvl="0" indent="0" algn="ctr" defTabSz="1466850">
            <a:lnSpc>
              <a:spcPct val="90000"/>
            </a:lnSpc>
            <a:spcBef>
              <a:spcPct val="0"/>
            </a:spcBef>
            <a:spcAft>
              <a:spcPct val="35000"/>
            </a:spcAft>
            <a:buNone/>
          </a:pPr>
          <a:r>
            <a:rPr kumimoji="1" lang="ja-JP" altLang="en-US" sz="3300" kern="1200" dirty="0"/>
            <a:t>監査部門</a:t>
          </a:r>
        </a:p>
      </dsp:txBody>
      <dsp:txXfrm>
        <a:off x="1832816" y="2564172"/>
        <a:ext cx="3486822" cy="1282086"/>
      </dsp:txXfrm>
    </dsp:sp>
    <dsp:sp modelId="{CDB48CA8-79D5-4A50-A9B9-C9481CC09847}">
      <dsp:nvSpPr>
        <dsp:cNvPr id="0" name=""/>
        <dsp:cNvSpPr/>
      </dsp:nvSpPr>
      <dsp:spPr>
        <a:xfrm>
          <a:off x="0" y="3846258"/>
          <a:ext cx="7152456" cy="1282086"/>
        </a:xfrm>
        <a:prstGeom prst="trapezoid">
          <a:avLst>
            <a:gd name="adj" fmla="val 69735"/>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kumimoji="1" lang="ja-JP" altLang="en-US" sz="3300" kern="1200" dirty="0"/>
            <a:t>品質管理活動</a:t>
          </a:r>
          <a:endParaRPr kumimoji="1" lang="en-US" altLang="ja-JP" sz="3300" kern="1200" dirty="0"/>
        </a:p>
        <a:p>
          <a:pPr marL="0" lvl="0" indent="0" algn="ctr" defTabSz="1466850">
            <a:lnSpc>
              <a:spcPct val="90000"/>
            </a:lnSpc>
            <a:spcBef>
              <a:spcPct val="0"/>
            </a:spcBef>
            <a:spcAft>
              <a:spcPct val="35000"/>
            </a:spcAft>
            <a:buNone/>
          </a:pPr>
          <a:r>
            <a:rPr kumimoji="1" lang="ja-JP" altLang="en-US" sz="3300" kern="1200" dirty="0"/>
            <a:t>各部署</a:t>
          </a:r>
          <a:r>
            <a:rPr kumimoji="1" lang="en-US" altLang="ja-JP" sz="3300" kern="1200" dirty="0"/>
            <a:t>/QC</a:t>
          </a:r>
          <a:r>
            <a:rPr kumimoji="1" lang="ja-JP" altLang="en-US" sz="3300" kern="1200" dirty="0"/>
            <a:t>担当部署</a:t>
          </a:r>
        </a:p>
      </dsp:txBody>
      <dsp:txXfrm>
        <a:off x="1251679" y="3846258"/>
        <a:ext cx="4649096" cy="128208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69" name="Rectangle 13"/>
          <p:cNvSpPr>
            <a:spLocks noGrp="1" noChangeArrowheads="1"/>
          </p:cNvSpPr>
          <p:nvPr>
            <p:ph type="ftr" sz="quarter" idx="2"/>
          </p:nvPr>
        </p:nvSpPr>
        <p:spPr bwMode="auto">
          <a:xfrm>
            <a:off x="527704" y="8989385"/>
            <a:ext cx="5676422" cy="65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lgn="l">
              <a:defRPr sz="800" b="0" i="0">
                <a:solidFill>
                  <a:schemeClr val="tx1"/>
                </a:solidFill>
                <a:cs typeface="Arial" charset="0"/>
              </a:defRPr>
            </a:lvl1pPr>
          </a:lstStyle>
          <a:p>
            <a:pPr>
              <a:defRPr/>
            </a:pPr>
            <a:endParaRPr lang="ja-JP" altLang="en-GB" dirty="0"/>
          </a:p>
        </p:txBody>
      </p:sp>
    </p:spTree>
    <p:extLst>
      <p:ext uri="{BB962C8B-B14F-4D97-AF65-F5344CB8AC3E}">
        <p14:creationId xmlns:p14="http://schemas.microsoft.com/office/powerpoint/2010/main" val="3073856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2949687"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lvl1pPr algn="l">
              <a:defRPr sz="1200" b="0">
                <a:solidFill>
                  <a:schemeClr val="tx1"/>
                </a:solidFill>
                <a:cs typeface="Arial" charset="0"/>
              </a:defRPr>
            </a:lvl1pPr>
          </a:lstStyle>
          <a:p>
            <a:pPr>
              <a:defRPr/>
            </a:pPr>
            <a:endParaRPr lang="en-GB" altLang="ja-JP" dirty="0"/>
          </a:p>
        </p:txBody>
      </p:sp>
      <p:sp>
        <p:nvSpPr>
          <p:cNvPr id="4099" name="Rectangle 3"/>
          <p:cNvSpPr>
            <a:spLocks noGrp="1" noChangeArrowheads="1"/>
          </p:cNvSpPr>
          <p:nvPr>
            <p:ph type="dt" idx="1"/>
          </p:nvPr>
        </p:nvSpPr>
        <p:spPr bwMode="auto">
          <a:xfrm>
            <a:off x="3854322" y="2"/>
            <a:ext cx="2949686"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lvl1pPr algn="r">
              <a:defRPr sz="1200" b="0">
                <a:solidFill>
                  <a:schemeClr val="tx1"/>
                </a:solidFill>
                <a:cs typeface="Arial" charset="0"/>
              </a:defRPr>
            </a:lvl1pPr>
          </a:lstStyle>
          <a:p>
            <a:pPr>
              <a:defRPr/>
            </a:pPr>
            <a:endParaRPr lang="en-GB" altLang="ja-JP" dirty="0"/>
          </a:p>
        </p:txBody>
      </p:sp>
      <p:sp>
        <p:nvSpPr>
          <p:cNvPr id="53252" name="Rectangle 4"/>
          <p:cNvSpPr>
            <a:spLocks noGrp="1" noRot="1" noChangeAspect="1" noChangeArrowheads="1" noTextEdit="1"/>
          </p:cNvSpPr>
          <p:nvPr>
            <p:ph type="sldImg" idx="2"/>
          </p:nvPr>
        </p:nvSpPr>
        <p:spPr bwMode="auto">
          <a:xfrm>
            <a:off x="919163" y="746125"/>
            <a:ext cx="4967287"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0081" y="4720986"/>
            <a:ext cx="5445453" cy="4471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p>
            <a:pPr lvl="0"/>
            <a:r>
              <a:rPr lang="en-GB" altLang="ja-JP" noProof="0"/>
              <a:t>Click to edit Master text styles</a:t>
            </a:r>
          </a:p>
          <a:p>
            <a:pPr lvl="1"/>
            <a:r>
              <a:rPr lang="en-GB" altLang="ja-JP" noProof="0"/>
              <a:t>Second level</a:t>
            </a:r>
          </a:p>
          <a:p>
            <a:pPr lvl="2"/>
            <a:r>
              <a:rPr lang="en-GB" altLang="ja-JP" noProof="0"/>
              <a:t>Third level</a:t>
            </a:r>
          </a:p>
          <a:p>
            <a:pPr lvl="3"/>
            <a:r>
              <a:rPr lang="en-GB" altLang="ja-JP" noProof="0"/>
              <a:t>Fourth level</a:t>
            </a:r>
          </a:p>
          <a:p>
            <a:pPr lvl="4"/>
            <a:r>
              <a:rPr lang="en-GB" altLang="ja-JP" noProof="0"/>
              <a:t>Fifth level</a:t>
            </a:r>
          </a:p>
        </p:txBody>
      </p:sp>
      <p:sp>
        <p:nvSpPr>
          <p:cNvPr id="4102" name="Rectangle 6"/>
          <p:cNvSpPr>
            <a:spLocks noGrp="1" noChangeArrowheads="1"/>
          </p:cNvSpPr>
          <p:nvPr>
            <p:ph type="ftr" sz="quarter" idx="4"/>
          </p:nvPr>
        </p:nvSpPr>
        <p:spPr bwMode="auto">
          <a:xfrm>
            <a:off x="2" y="9440372"/>
            <a:ext cx="2949687"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lgn="l">
              <a:defRPr sz="1200" b="0">
                <a:solidFill>
                  <a:schemeClr val="tx1"/>
                </a:solidFill>
                <a:cs typeface="Arial" charset="0"/>
              </a:defRPr>
            </a:lvl1pPr>
          </a:lstStyle>
          <a:p>
            <a:pPr>
              <a:defRPr/>
            </a:pPr>
            <a:endParaRPr lang="en-GB" altLang="ja-JP" dirty="0"/>
          </a:p>
        </p:txBody>
      </p:sp>
      <p:sp>
        <p:nvSpPr>
          <p:cNvPr id="4103" name="Rectangle 7"/>
          <p:cNvSpPr>
            <a:spLocks noGrp="1" noChangeArrowheads="1"/>
          </p:cNvSpPr>
          <p:nvPr>
            <p:ph type="sldNum" sz="quarter" idx="5"/>
          </p:nvPr>
        </p:nvSpPr>
        <p:spPr bwMode="auto">
          <a:xfrm>
            <a:off x="3854322" y="9440372"/>
            <a:ext cx="2949686"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lgn="r">
              <a:defRPr sz="1200" b="0">
                <a:solidFill>
                  <a:schemeClr val="tx1"/>
                </a:solidFill>
                <a:cs typeface="Arial" charset="0"/>
              </a:defRPr>
            </a:lvl1pPr>
          </a:lstStyle>
          <a:p>
            <a:pPr>
              <a:defRPr/>
            </a:pPr>
            <a:fld id="{D47997AB-63BC-4B2A-A2BA-4EDC548D5D62}" type="slidenum">
              <a:rPr lang="ja-JP" altLang="en-GB"/>
              <a:pPr>
                <a:defRPr/>
              </a:pPr>
              <a:t>‹#›</a:t>
            </a:fld>
            <a:endParaRPr lang="en-GB" altLang="ja-JP" dirty="0"/>
          </a:p>
        </p:txBody>
      </p:sp>
    </p:spTree>
    <p:extLst>
      <p:ext uri="{BB962C8B-B14F-4D97-AF65-F5344CB8AC3E}">
        <p14:creationId xmlns:p14="http://schemas.microsoft.com/office/powerpoint/2010/main" val="6859419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a:t>
            </a:fld>
            <a:endParaRPr lang="en-GB" altLang="ja-JP" dirty="0"/>
          </a:p>
        </p:txBody>
      </p:sp>
    </p:spTree>
    <p:extLst>
      <p:ext uri="{BB962C8B-B14F-4D97-AF65-F5344CB8AC3E}">
        <p14:creationId xmlns:p14="http://schemas.microsoft.com/office/powerpoint/2010/main" val="2593476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562" y="4721824"/>
            <a:ext cx="5444490" cy="4472385"/>
          </a:xfrm>
          <a:prstGeom prst="rect">
            <a:avLst/>
          </a:prstGeom>
        </p:spPr>
        <p:txBody>
          <a:bodyPr/>
          <a:lstStyle/>
          <a:p>
            <a:endParaRPr lang="en-US" dirty="0"/>
          </a:p>
        </p:txBody>
      </p:sp>
    </p:spTree>
    <p:extLst>
      <p:ext uri="{BB962C8B-B14F-4D97-AF65-F5344CB8AC3E}">
        <p14:creationId xmlns:p14="http://schemas.microsoft.com/office/powerpoint/2010/main" val="1270799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11</a:t>
            </a:fld>
            <a:endParaRPr lang="en-GB" altLang="ja-JP" dirty="0"/>
          </a:p>
        </p:txBody>
      </p:sp>
    </p:spTree>
    <p:extLst>
      <p:ext uri="{BB962C8B-B14F-4D97-AF65-F5344CB8AC3E}">
        <p14:creationId xmlns:p14="http://schemas.microsoft.com/office/powerpoint/2010/main" val="341827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12</a:t>
            </a:fld>
            <a:endParaRPr lang="en-GB" altLang="ja-JP" dirty="0"/>
          </a:p>
        </p:txBody>
      </p:sp>
    </p:spTree>
    <p:extLst>
      <p:ext uri="{BB962C8B-B14F-4D97-AF65-F5344CB8AC3E}">
        <p14:creationId xmlns:p14="http://schemas.microsoft.com/office/powerpoint/2010/main" val="1269042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13</a:t>
            </a:fld>
            <a:endParaRPr lang="en-GB" altLang="ja-JP" dirty="0"/>
          </a:p>
        </p:txBody>
      </p:sp>
    </p:spTree>
    <p:extLst>
      <p:ext uri="{BB962C8B-B14F-4D97-AF65-F5344CB8AC3E}">
        <p14:creationId xmlns:p14="http://schemas.microsoft.com/office/powerpoint/2010/main" val="1120270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14</a:t>
            </a:fld>
            <a:endParaRPr lang="en-GB" altLang="ja-JP" dirty="0"/>
          </a:p>
        </p:txBody>
      </p:sp>
    </p:spTree>
    <p:extLst>
      <p:ext uri="{BB962C8B-B14F-4D97-AF65-F5344CB8AC3E}">
        <p14:creationId xmlns:p14="http://schemas.microsoft.com/office/powerpoint/2010/main" val="2731655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15</a:t>
            </a:fld>
            <a:endParaRPr lang="en-GB" altLang="ja-JP" dirty="0"/>
          </a:p>
        </p:txBody>
      </p:sp>
    </p:spTree>
    <p:extLst>
      <p:ext uri="{BB962C8B-B14F-4D97-AF65-F5344CB8AC3E}">
        <p14:creationId xmlns:p14="http://schemas.microsoft.com/office/powerpoint/2010/main" val="400173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16</a:t>
            </a:fld>
            <a:endParaRPr lang="en-GB" altLang="ja-JP" dirty="0"/>
          </a:p>
        </p:txBody>
      </p:sp>
    </p:spTree>
    <p:extLst>
      <p:ext uri="{BB962C8B-B14F-4D97-AF65-F5344CB8AC3E}">
        <p14:creationId xmlns:p14="http://schemas.microsoft.com/office/powerpoint/2010/main" val="38289597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17</a:t>
            </a:fld>
            <a:endParaRPr lang="en-GB" altLang="ja-JP" dirty="0"/>
          </a:p>
        </p:txBody>
      </p:sp>
    </p:spTree>
    <p:extLst>
      <p:ext uri="{BB962C8B-B14F-4D97-AF65-F5344CB8AC3E}">
        <p14:creationId xmlns:p14="http://schemas.microsoft.com/office/powerpoint/2010/main" val="3828959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18</a:t>
            </a:fld>
            <a:endParaRPr lang="en-GB" altLang="ja-JP" dirty="0"/>
          </a:p>
        </p:txBody>
      </p:sp>
    </p:spTree>
    <p:extLst>
      <p:ext uri="{BB962C8B-B14F-4D97-AF65-F5344CB8AC3E}">
        <p14:creationId xmlns:p14="http://schemas.microsoft.com/office/powerpoint/2010/main" val="3607562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19</a:t>
            </a:fld>
            <a:endParaRPr lang="en-GB" altLang="ja-JP" dirty="0"/>
          </a:p>
        </p:txBody>
      </p:sp>
    </p:spTree>
    <p:extLst>
      <p:ext uri="{BB962C8B-B14F-4D97-AF65-F5344CB8AC3E}">
        <p14:creationId xmlns:p14="http://schemas.microsoft.com/office/powerpoint/2010/main" val="19600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a:t>
            </a:fld>
            <a:endParaRPr lang="en-GB" altLang="ja-JP" dirty="0"/>
          </a:p>
        </p:txBody>
      </p:sp>
    </p:spTree>
    <p:extLst>
      <p:ext uri="{BB962C8B-B14F-4D97-AF65-F5344CB8AC3E}">
        <p14:creationId xmlns:p14="http://schemas.microsoft.com/office/powerpoint/2010/main" val="23006334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20</a:t>
            </a:fld>
            <a:endParaRPr lang="en-GB" altLang="ja-JP" dirty="0"/>
          </a:p>
        </p:txBody>
      </p:sp>
    </p:spTree>
    <p:extLst>
      <p:ext uri="{BB962C8B-B14F-4D97-AF65-F5344CB8AC3E}">
        <p14:creationId xmlns:p14="http://schemas.microsoft.com/office/powerpoint/2010/main" val="1241207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21</a:t>
            </a:fld>
            <a:endParaRPr lang="en-GB" altLang="ja-JP" dirty="0"/>
          </a:p>
        </p:txBody>
      </p:sp>
    </p:spTree>
    <p:extLst>
      <p:ext uri="{BB962C8B-B14F-4D97-AF65-F5344CB8AC3E}">
        <p14:creationId xmlns:p14="http://schemas.microsoft.com/office/powerpoint/2010/main" val="38289597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22</a:t>
            </a:fld>
            <a:endParaRPr lang="en-GB" altLang="ja-JP" dirty="0"/>
          </a:p>
        </p:txBody>
      </p:sp>
    </p:spTree>
    <p:extLst>
      <p:ext uri="{BB962C8B-B14F-4D97-AF65-F5344CB8AC3E}">
        <p14:creationId xmlns:p14="http://schemas.microsoft.com/office/powerpoint/2010/main" val="21063829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23</a:t>
            </a:fld>
            <a:endParaRPr lang="en-GB" altLang="ja-JP" dirty="0"/>
          </a:p>
        </p:txBody>
      </p:sp>
    </p:spTree>
    <p:extLst>
      <p:ext uri="{BB962C8B-B14F-4D97-AF65-F5344CB8AC3E}">
        <p14:creationId xmlns:p14="http://schemas.microsoft.com/office/powerpoint/2010/main" val="4117272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24</a:t>
            </a:fld>
            <a:endParaRPr lang="en-GB" altLang="ja-JP" dirty="0"/>
          </a:p>
        </p:txBody>
      </p:sp>
    </p:spTree>
    <p:extLst>
      <p:ext uri="{BB962C8B-B14F-4D97-AF65-F5344CB8AC3E}">
        <p14:creationId xmlns:p14="http://schemas.microsoft.com/office/powerpoint/2010/main" val="3421419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25</a:t>
            </a:fld>
            <a:endParaRPr lang="en-GB" altLang="ja-JP" dirty="0"/>
          </a:p>
        </p:txBody>
      </p:sp>
    </p:spTree>
    <p:extLst>
      <p:ext uri="{BB962C8B-B14F-4D97-AF65-F5344CB8AC3E}">
        <p14:creationId xmlns:p14="http://schemas.microsoft.com/office/powerpoint/2010/main" val="15606161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26</a:t>
            </a:fld>
            <a:endParaRPr lang="en-GB" altLang="ja-JP" dirty="0"/>
          </a:p>
        </p:txBody>
      </p:sp>
    </p:spTree>
    <p:extLst>
      <p:ext uri="{BB962C8B-B14F-4D97-AF65-F5344CB8AC3E}">
        <p14:creationId xmlns:p14="http://schemas.microsoft.com/office/powerpoint/2010/main" val="16871549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27</a:t>
            </a:fld>
            <a:endParaRPr lang="en-GB" altLang="ja-JP" dirty="0"/>
          </a:p>
        </p:txBody>
      </p:sp>
    </p:spTree>
    <p:extLst>
      <p:ext uri="{BB962C8B-B14F-4D97-AF65-F5344CB8AC3E}">
        <p14:creationId xmlns:p14="http://schemas.microsoft.com/office/powerpoint/2010/main" val="16523322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28</a:t>
            </a:fld>
            <a:endParaRPr lang="en-GB" altLang="ja-JP" dirty="0"/>
          </a:p>
        </p:txBody>
      </p:sp>
    </p:spTree>
    <p:extLst>
      <p:ext uri="{BB962C8B-B14F-4D97-AF65-F5344CB8AC3E}">
        <p14:creationId xmlns:p14="http://schemas.microsoft.com/office/powerpoint/2010/main" val="3770393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3</a:t>
            </a:fld>
            <a:endParaRPr lang="en-GB" altLang="ja-JP" dirty="0"/>
          </a:p>
        </p:txBody>
      </p:sp>
    </p:spTree>
    <p:extLst>
      <p:ext uri="{BB962C8B-B14F-4D97-AF65-F5344CB8AC3E}">
        <p14:creationId xmlns:p14="http://schemas.microsoft.com/office/powerpoint/2010/main" val="2530683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4</a:t>
            </a:fld>
            <a:endParaRPr lang="en-GB" altLang="ja-JP" dirty="0"/>
          </a:p>
        </p:txBody>
      </p:sp>
    </p:spTree>
    <p:extLst>
      <p:ext uri="{BB962C8B-B14F-4D97-AF65-F5344CB8AC3E}">
        <p14:creationId xmlns:p14="http://schemas.microsoft.com/office/powerpoint/2010/main" val="1009558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5</a:t>
            </a:fld>
            <a:endParaRPr lang="en-GB" altLang="ja-JP" dirty="0"/>
          </a:p>
        </p:txBody>
      </p:sp>
    </p:spTree>
    <p:extLst>
      <p:ext uri="{BB962C8B-B14F-4D97-AF65-F5344CB8AC3E}">
        <p14:creationId xmlns:p14="http://schemas.microsoft.com/office/powerpoint/2010/main" val="1670698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6</a:t>
            </a:fld>
            <a:endParaRPr lang="en-GB" altLang="ja-JP" dirty="0"/>
          </a:p>
        </p:txBody>
      </p:sp>
    </p:spTree>
    <p:extLst>
      <p:ext uri="{BB962C8B-B14F-4D97-AF65-F5344CB8AC3E}">
        <p14:creationId xmlns:p14="http://schemas.microsoft.com/office/powerpoint/2010/main" val="1978786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7</a:t>
            </a:fld>
            <a:endParaRPr lang="en-GB" altLang="ja-JP" dirty="0"/>
          </a:p>
        </p:txBody>
      </p:sp>
    </p:spTree>
    <p:extLst>
      <p:ext uri="{BB962C8B-B14F-4D97-AF65-F5344CB8AC3E}">
        <p14:creationId xmlns:p14="http://schemas.microsoft.com/office/powerpoint/2010/main" val="103640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8</a:t>
            </a:fld>
            <a:endParaRPr lang="en-GB" altLang="ja-JP" dirty="0"/>
          </a:p>
        </p:txBody>
      </p:sp>
    </p:spTree>
    <p:extLst>
      <p:ext uri="{BB962C8B-B14F-4D97-AF65-F5344CB8AC3E}">
        <p14:creationId xmlns:p14="http://schemas.microsoft.com/office/powerpoint/2010/main" val="4067569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100"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9</a:t>
            </a:fld>
            <a:endParaRPr lang="en-GB" altLang="ja-JP" dirty="0"/>
          </a:p>
        </p:txBody>
      </p:sp>
    </p:spTree>
    <p:extLst>
      <p:ext uri="{BB962C8B-B14F-4D97-AF65-F5344CB8AC3E}">
        <p14:creationId xmlns:p14="http://schemas.microsoft.com/office/powerpoint/2010/main" val="4203634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D028C1B9-94E9-4E02-852D-59D5AEF14010}"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C92C9BB9-3381-454B-914B-06BC2A976EFF}" type="slidenum">
              <a:rPr lang="ja-JP" altLang="en-US"/>
              <a:pPr>
                <a:defRPr/>
              </a:pPr>
              <a:t>‹#›</a:t>
            </a:fld>
            <a:endParaRPr lang="ja-JP" altLang="en-US" dirty="0"/>
          </a:p>
        </p:txBody>
      </p:sp>
    </p:spTree>
    <p:extLst>
      <p:ext uri="{BB962C8B-B14F-4D97-AF65-F5344CB8AC3E}">
        <p14:creationId xmlns:p14="http://schemas.microsoft.com/office/powerpoint/2010/main" val="315911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3209A06-E255-4B74-AAE2-5DB0D3AD7E24}"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81849ABA-6558-458B-BA91-795076C52B55}" type="slidenum">
              <a:rPr lang="ja-JP" altLang="en-US"/>
              <a:pPr>
                <a:defRPr/>
              </a:pPr>
              <a:t>‹#›</a:t>
            </a:fld>
            <a:endParaRPr lang="ja-JP" altLang="en-US" dirty="0"/>
          </a:p>
        </p:txBody>
      </p:sp>
    </p:spTree>
    <p:extLst>
      <p:ext uri="{BB962C8B-B14F-4D97-AF65-F5344CB8AC3E}">
        <p14:creationId xmlns:p14="http://schemas.microsoft.com/office/powerpoint/2010/main" val="263699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313D411-AF78-45E8-B40B-9FFEDF24E13E}"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E4D275C5-5ABF-40BB-B70C-7C69FEBF7510}" type="slidenum">
              <a:rPr lang="ja-JP" altLang="en-US"/>
              <a:pPr>
                <a:defRPr/>
              </a:pPr>
              <a:t>‹#›</a:t>
            </a:fld>
            <a:endParaRPr lang="ja-JP" altLang="en-US" dirty="0"/>
          </a:p>
        </p:txBody>
      </p:sp>
    </p:spTree>
    <p:extLst>
      <p:ext uri="{BB962C8B-B14F-4D97-AF65-F5344CB8AC3E}">
        <p14:creationId xmlns:p14="http://schemas.microsoft.com/office/powerpoint/2010/main" val="767937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タイトル 3"/>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225550063"/>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pPr>
              <a:defRPr/>
            </a:pPr>
            <a:fld id="{1B362313-8590-40B0-A39C-1EBCD0815D73}" type="datetime1">
              <a:rPr lang="ja-JP" altLang="en-US" smtClean="0"/>
              <a:t>2018/7/12</a:t>
            </a:fld>
            <a:endParaRPr lang="ja-JP" altLang="en-US" dirty="0"/>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pPr>
              <a:defRPr/>
            </a:pPr>
            <a:endParaRPr lang="ja-JP" altLang="en-US" dirty="0"/>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pPr>
              <a:defRPr/>
            </a:pPr>
            <a:fld id="{860F0611-82F3-4AAD-B443-D096656302D8}" type="slidenum">
              <a:rPr lang="ja-JP" altLang="en-US" smtClean="0"/>
              <a:pPr>
                <a:defRPr/>
              </a:pPr>
              <a:t>‹#›</a:t>
            </a:fld>
            <a:endParaRPr lang="ja-JP" altLang="en-US" dirty="0"/>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solidFill>
                  <a:schemeClr val="bg1"/>
                </a:solidFill>
                <a:latin typeface="Verdana" pitchFamily="34" charset="0"/>
              </a:rPr>
              <a:t>JPMA ICH-E6 Project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93E2A369-CF04-47F9-BB05-9295C6B1ACBD}"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4B0CAF2B-20CC-41DA-BE4B-249646BC0BCB}" type="slidenum">
              <a:rPr lang="ja-JP" altLang="en-US" smtClean="0"/>
              <a:pPr>
                <a:defRPr/>
              </a:pPr>
              <a:t>‹#›</a:t>
            </a:fld>
            <a:endParaRPr lang="ja-JP" altLang="en-US" dirty="0"/>
          </a:p>
        </p:txBody>
      </p:sp>
    </p:spTree>
    <p:extLst>
      <p:ext uri="{BB962C8B-B14F-4D97-AF65-F5344CB8AC3E}">
        <p14:creationId xmlns:p14="http://schemas.microsoft.com/office/powerpoint/2010/main" val="1712187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556E7345-C255-4ED6-A92C-D6A83D701E70}"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6C940E14-2AFF-43B9-B08F-CAFF85AFAB09}" type="slidenum">
              <a:rPr lang="ja-JP" altLang="en-US" smtClean="0"/>
              <a:pPr>
                <a:defRPr/>
              </a:pPr>
              <a:t>‹#›</a:t>
            </a:fld>
            <a:endParaRPr lang="ja-JP" altLang="en-US" dirty="0"/>
          </a:p>
        </p:txBody>
      </p:sp>
    </p:spTree>
    <p:extLst>
      <p:ext uri="{BB962C8B-B14F-4D97-AF65-F5344CB8AC3E}">
        <p14:creationId xmlns:p14="http://schemas.microsoft.com/office/powerpoint/2010/main" val="3623415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pPr>
              <a:defRPr/>
            </a:pPr>
            <a:fld id="{301CE4EC-61D5-4CDC-A5C2-ADD8333648E5}" type="datetime1">
              <a:rPr lang="ja-JP" altLang="en-US" smtClean="0"/>
              <a:t>2018/7/12</a:t>
            </a:fld>
            <a:endParaRPr lang="ja-JP" altLang="en-US" dirty="0"/>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6"/>
          <p:cNvSpPr>
            <a:spLocks noGrp="1"/>
          </p:cNvSpPr>
          <p:nvPr>
            <p:ph type="sldNum" sz="quarter" idx="12"/>
          </p:nvPr>
        </p:nvSpPr>
        <p:spPr/>
        <p:txBody>
          <a:bodyPr/>
          <a:lstStyle>
            <a:lvl1pPr>
              <a:defRPr/>
            </a:lvl1pPr>
          </a:lstStyle>
          <a:p>
            <a:pPr>
              <a:defRPr/>
            </a:pPr>
            <a:fld id="{38EEB8BD-BAA4-4EF3-ADFC-A7F328B7C287}" type="slidenum">
              <a:rPr lang="ja-JP" altLang="en-US" smtClean="0"/>
              <a:pPr>
                <a:defRPr/>
              </a:pPr>
              <a:t>‹#›</a:t>
            </a:fld>
            <a:endParaRPr lang="ja-JP" altLang="en-US" dirty="0"/>
          </a:p>
        </p:txBody>
      </p:sp>
    </p:spTree>
    <p:extLst>
      <p:ext uri="{BB962C8B-B14F-4D97-AF65-F5344CB8AC3E}">
        <p14:creationId xmlns:p14="http://schemas.microsoft.com/office/powerpoint/2010/main" val="2956547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pPr>
              <a:defRPr/>
            </a:pPr>
            <a:fld id="{66DE93E0-1B8D-4E59-882C-59BEEE033416}" type="datetime1">
              <a:rPr lang="ja-JP" altLang="en-US" smtClean="0"/>
              <a:t>2018/7/12</a:t>
            </a:fld>
            <a:endParaRPr lang="ja-JP" altLang="en-US" dirty="0"/>
          </a:p>
        </p:txBody>
      </p:sp>
      <p:sp>
        <p:nvSpPr>
          <p:cNvPr id="8" name="フッター プレースホルダー 7"/>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ー 8"/>
          <p:cNvSpPr>
            <a:spLocks noGrp="1"/>
          </p:cNvSpPr>
          <p:nvPr>
            <p:ph type="sldNum" sz="quarter" idx="12"/>
          </p:nvPr>
        </p:nvSpPr>
        <p:spPr/>
        <p:txBody>
          <a:bodyPr/>
          <a:lstStyle>
            <a:lvl1pPr>
              <a:defRPr/>
            </a:lvl1pPr>
          </a:lstStyle>
          <a:p>
            <a:pPr>
              <a:defRPr/>
            </a:pPr>
            <a:fld id="{52D2B26C-7809-433D-9364-687CCF7F4F49}" type="slidenum">
              <a:rPr lang="ja-JP" altLang="en-US" smtClean="0"/>
              <a:pPr>
                <a:defRPr/>
              </a:pPr>
              <a:t>‹#›</a:t>
            </a:fld>
            <a:endParaRPr lang="ja-JP" altLang="en-US" dirty="0"/>
          </a:p>
        </p:txBody>
      </p:sp>
    </p:spTree>
    <p:extLst>
      <p:ext uri="{BB962C8B-B14F-4D97-AF65-F5344CB8AC3E}">
        <p14:creationId xmlns:p14="http://schemas.microsoft.com/office/powerpoint/2010/main" val="3418832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pPr>
              <a:defRPr/>
            </a:pPr>
            <a:fld id="{D22E6B0C-0D1D-4F52-BB0C-04F177AB4B04}" type="datetime1">
              <a:rPr lang="ja-JP" altLang="en-US" smtClean="0"/>
              <a:t>2018/7/12</a:t>
            </a:fld>
            <a:endParaRPr lang="ja-JP" altLang="en-US" dirty="0"/>
          </a:p>
        </p:txBody>
      </p:sp>
      <p:sp>
        <p:nvSpPr>
          <p:cNvPr id="4" name="フッター プレースホルダー 3"/>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ー 4"/>
          <p:cNvSpPr>
            <a:spLocks noGrp="1"/>
          </p:cNvSpPr>
          <p:nvPr>
            <p:ph type="sldNum" sz="quarter" idx="12"/>
          </p:nvPr>
        </p:nvSpPr>
        <p:spPr/>
        <p:txBody>
          <a:bodyPr/>
          <a:lstStyle>
            <a:lvl1pPr>
              <a:defRPr/>
            </a:lvl1pPr>
          </a:lstStyle>
          <a:p>
            <a:pPr>
              <a:defRPr/>
            </a:pPr>
            <a:fld id="{3F96FCF6-7F0B-4E4B-BDAB-D65B05D28064}" type="slidenum">
              <a:rPr lang="ja-JP" altLang="en-US" smtClean="0"/>
              <a:pPr>
                <a:defRPr/>
              </a:pPr>
              <a:t>‹#›</a:t>
            </a:fld>
            <a:endParaRPr lang="ja-JP" altLang="en-US" dirty="0"/>
          </a:p>
        </p:txBody>
      </p:sp>
    </p:spTree>
    <p:extLst>
      <p:ext uri="{BB962C8B-B14F-4D97-AF65-F5344CB8AC3E}">
        <p14:creationId xmlns:p14="http://schemas.microsoft.com/office/powerpoint/2010/main" val="539020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pPr>
              <a:defRPr/>
            </a:pPr>
            <a:fld id="{3B0603BA-3F23-4F32-BBF2-9D118C7CFF82}" type="datetime1">
              <a:rPr lang="ja-JP" altLang="en-US" smtClean="0"/>
              <a:t>2018/7/12</a:t>
            </a:fld>
            <a:endParaRPr lang="ja-JP" altLang="en-US" dirty="0"/>
          </a:p>
        </p:txBody>
      </p:sp>
      <p:sp>
        <p:nvSpPr>
          <p:cNvPr id="3" name="フッター プレースホルダー 2"/>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ー 3"/>
          <p:cNvSpPr>
            <a:spLocks noGrp="1"/>
          </p:cNvSpPr>
          <p:nvPr>
            <p:ph type="sldNum" sz="quarter" idx="12"/>
          </p:nvPr>
        </p:nvSpPr>
        <p:spPr/>
        <p:txBody>
          <a:bodyPr/>
          <a:lstStyle>
            <a:lvl1pPr>
              <a:defRPr/>
            </a:lvl1pPr>
          </a:lstStyle>
          <a:p>
            <a:pPr>
              <a:defRPr/>
            </a:pPr>
            <a:fld id="{94C064A2-9DD8-471D-9C26-F70BE87994EE}" type="slidenum">
              <a:rPr lang="ja-JP" altLang="en-US" smtClean="0"/>
              <a:pPr>
                <a:defRPr/>
              </a:pPr>
              <a:t>‹#›</a:t>
            </a:fld>
            <a:endParaRPr lang="ja-JP" altLang="en-US" dirty="0"/>
          </a:p>
        </p:txBody>
      </p:sp>
    </p:spTree>
    <p:extLst>
      <p:ext uri="{BB962C8B-B14F-4D97-AF65-F5344CB8AC3E}">
        <p14:creationId xmlns:p14="http://schemas.microsoft.com/office/powerpoint/2010/main" val="65730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6DDA2C7-4F39-4841-88DE-0D489284CFD8}"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65E51B90-4118-455A-B60D-95F3DD494201}" type="slidenum">
              <a:rPr lang="ja-JP" altLang="en-US"/>
              <a:pPr>
                <a:defRPr/>
              </a:pPr>
              <a:t>‹#›</a:t>
            </a:fld>
            <a:endParaRPr lang="ja-JP" altLang="en-US" dirty="0"/>
          </a:p>
        </p:txBody>
      </p:sp>
    </p:spTree>
    <p:extLst>
      <p:ext uri="{BB962C8B-B14F-4D97-AF65-F5344CB8AC3E}">
        <p14:creationId xmlns:p14="http://schemas.microsoft.com/office/powerpoint/2010/main" val="39754339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BC141CFE-62FB-40B6-9637-3CD973FD7B0F}" type="datetime1">
              <a:rPr lang="ja-JP" altLang="en-US" smtClean="0"/>
              <a:t>2018/7/12</a:t>
            </a:fld>
            <a:endParaRPr lang="ja-JP" altLang="en-US" dirty="0"/>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6"/>
          <p:cNvSpPr>
            <a:spLocks noGrp="1"/>
          </p:cNvSpPr>
          <p:nvPr>
            <p:ph type="sldNum" sz="quarter" idx="12"/>
          </p:nvPr>
        </p:nvSpPr>
        <p:spPr/>
        <p:txBody>
          <a:bodyPr/>
          <a:lstStyle>
            <a:lvl1pPr>
              <a:defRPr/>
            </a:lvl1pPr>
          </a:lstStyle>
          <a:p>
            <a:pPr>
              <a:defRPr/>
            </a:pPr>
            <a:fld id="{D2BDDAE8-F601-464F-9293-4273519D2549}" type="slidenum">
              <a:rPr lang="ja-JP" altLang="en-US" smtClean="0"/>
              <a:pPr>
                <a:defRPr/>
              </a:pPr>
              <a:t>‹#›</a:t>
            </a:fld>
            <a:endParaRPr lang="ja-JP" altLang="en-US" dirty="0"/>
          </a:p>
        </p:txBody>
      </p:sp>
    </p:spTree>
    <p:extLst>
      <p:ext uri="{BB962C8B-B14F-4D97-AF65-F5344CB8AC3E}">
        <p14:creationId xmlns:p14="http://schemas.microsoft.com/office/powerpoint/2010/main" val="2663687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5AC98110-290C-4F94-8008-74B114870819}" type="datetime1">
              <a:rPr lang="ja-JP" altLang="en-US" smtClean="0"/>
              <a:t>2018/7/12</a:t>
            </a:fld>
            <a:endParaRPr lang="ja-JP" altLang="en-US" dirty="0"/>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6"/>
          <p:cNvSpPr>
            <a:spLocks noGrp="1"/>
          </p:cNvSpPr>
          <p:nvPr>
            <p:ph type="sldNum" sz="quarter" idx="12"/>
          </p:nvPr>
        </p:nvSpPr>
        <p:spPr/>
        <p:txBody>
          <a:bodyPr/>
          <a:lstStyle>
            <a:lvl1pPr>
              <a:defRPr/>
            </a:lvl1pPr>
          </a:lstStyle>
          <a:p>
            <a:pPr>
              <a:defRPr/>
            </a:pPr>
            <a:fld id="{A4A26391-B5DE-4CC1-A179-CE5DC918877C}" type="slidenum">
              <a:rPr lang="ja-JP" altLang="en-US" smtClean="0"/>
              <a:pPr>
                <a:defRPr/>
              </a:pPr>
              <a:t>‹#›</a:t>
            </a:fld>
            <a:endParaRPr lang="ja-JP" altLang="en-US" dirty="0"/>
          </a:p>
        </p:txBody>
      </p:sp>
    </p:spTree>
    <p:extLst>
      <p:ext uri="{BB962C8B-B14F-4D97-AF65-F5344CB8AC3E}">
        <p14:creationId xmlns:p14="http://schemas.microsoft.com/office/powerpoint/2010/main" val="2581349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E754D02-BFE0-4B81-877D-759E9156EAAC}"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936186AD-43F4-4054-87F4-54A3FA8577CC}" type="slidenum">
              <a:rPr lang="ja-JP" altLang="en-US" smtClean="0"/>
              <a:pPr>
                <a:defRPr/>
              </a:pPr>
              <a:t>‹#›</a:t>
            </a:fld>
            <a:endParaRPr lang="ja-JP" altLang="en-US" dirty="0"/>
          </a:p>
        </p:txBody>
      </p:sp>
    </p:spTree>
    <p:extLst>
      <p:ext uri="{BB962C8B-B14F-4D97-AF65-F5344CB8AC3E}">
        <p14:creationId xmlns:p14="http://schemas.microsoft.com/office/powerpoint/2010/main" val="20015907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492E5AF-2D0D-442E-B189-B29797BF335F}"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F27BD522-C6EC-405F-AD0A-0E0DBC8B5176}" type="slidenum">
              <a:rPr lang="ja-JP" altLang="en-US" smtClean="0"/>
              <a:pPr>
                <a:defRPr/>
              </a:pPr>
              <a:t>‹#›</a:t>
            </a:fld>
            <a:endParaRPr lang="ja-JP" altLang="en-US" dirty="0"/>
          </a:p>
        </p:txBody>
      </p:sp>
    </p:spTree>
    <p:extLst>
      <p:ext uri="{BB962C8B-B14F-4D97-AF65-F5344CB8AC3E}">
        <p14:creationId xmlns:p14="http://schemas.microsoft.com/office/powerpoint/2010/main" val="3720718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4DE798D-C88C-46FD-B5D8-F930563FFFCF}" type="datetime1">
              <a:rPr lang="ja-JP" altLang="en-US" smtClean="0"/>
              <a:t>2018/7/12</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4C468D84-B41B-4BB8-888B-A9D594044227}" type="slidenum">
              <a:rPr lang="ja-JP" altLang="en-US"/>
              <a:pPr>
                <a:defRPr/>
              </a:pPr>
              <a:t>‹#›</a:t>
            </a:fld>
            <a:endParaRPr lang="ja-JP" altLang="en-US" dirty="0"/>
          </a:p>
        </p:txBody>
      </p:sp>
    </p:spTree>
    <p:extLst>
      <p:ext uri="{BB962C8B-B14F-4D97-AF65-F5344CB8AC3E}">
        <p14:creationId xmlns:p14="http://schemas.microsoft.com/office/powerpoint/2010/main" val="3165702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C311FD96-D257-41E5-8D8F-A61D85248E8B}" type="datetime1">
              <a:rPr lang="ja-JP" altLang="en-US" smtClean="0"/>
              <a:t>2018/7/12</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5"/>
          <p:cNvSpPr>
            <a:spLocks noGrp="1"/>
          </p:cNvSpPr>
          <p:nvPr>
            <p:ph type="sldNum" sz="quarter" idx="12"/>
          </p:nvPr>
        </p:nvSpPr>
        <p:spPr/>
        <p:txBody>
          <a:bodyPr/>
          <a:lstStyle>
            <a:lvl1pPr>
              <a:defRPr/>
            </a:lvl1pPr>
          </a:lstStyle>
          <a:p>
            <a:pPr>
              <a:defRPr/>
            </a:pPr>
            <a:fld id="{5AB67DF8-13F6-4224-8798-12140115C107}" type="slidenum">
              <a:rPr lang="ja-JP" altLang="en-US"/>
              <a:pPr>
                <a:defRPr/>
              </a:pPr>
              <a:t>‹#›</a:t>
            </a:fld>
            <a:endParaRPr lang="ja-JP" altLang="en-US" dirty="0"/>
          </a:p>
        </p:txBody>
      </p:sp>
    </p:spTree>
    <p:extLst>
      <p:ext uri="{BB962C8B-B14F-4D97-AF65-F5344CB8AC3E}">
        <p14:creationId xmlns:p14="http://schemas.microsoft.com/office/powerpoint/2010/main" val="22172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30FF75-48F5-4CC9-B618-E840BD58D558}" type="datetime1">
              <a:rPr lang="ja-JP" altLang="en-US" smtClean="0"/>
              <a:t>2018/7/12</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ー 5"/>
          <p:cNvSpPr>
            <a:spLocks noGrp="1"/>
          </p:cNvSpPr>
          <p:nvPr>
            <p:ph type="sldNum" sz="quarter" idx="12"/>
          </p:nvPr>
        </p:nvSpPr>
        <p:spPr/>
        <p:txBody>
          <a:bodyPr/>
          <a:lstStyle>
            <a:lvl1pPr>
              <a:defRPr/>
            </a:lvl1pPr>
          </a:lstStyle>
          <a:p>
            <a:pPr>
              <a:defRPr/>
            </a:pPr>
            <a:fld id="{5EFDDA2D-6F21-49A7-9F7B-80665A5A5046}" type="slidenum">
              <a:rPr lang="ja-JP" altLang="en-US"/>
              <a:pPr>
                <a:defRPr/>
              </a:pPr>
              <a:t>‹#›</a:t>
            </a:fld>
            <a:endParaRPr lang="ja-JP" altLang="en-US" dirty="0"/>
          </a:p>
        </p:txBody>
      </p:sp>
    </p:spTree>
    <p:extLst>
      <p:ext uri="{BB962C8B-B14F-4D97-AF65-F5344CB8AC3E}">
        <p14:creationId xmlns:p14="http://schemas.microsoft.com/office/powerpoint/2010/main" val="30060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248FC7BD-BEEE-42B7-A19D-0DCFB901652B}" type="datetime1">
              <a:rPr lang="ja-JP" altLang="en-US" smtClean="0"/>
              <a:t>2018/7/12</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ー 5"/>
          <p:cNvSpPr>
            <a:spLocks noGrp="1"/>
          </p:cNvSpPr>
          <p:nvPr>
            <p:ph type="sldNum" sz="quarter" idx="12"/>
          </p:nvPr>
        </p:nvSpPr>
        <p:spPr/>
        <p:txBody>
          <a:bodyPr/>
          <a:lstStyle>
            <a:lvl1pPr>
              <a:defRPr/>
            </a:lvl1pPr>
          </a:lstStyle>
          <a:p>
            <a:pPr>
              <a:defRPr/>
            </a:pPr>
            <a:fld id="{E2B8EC7C-43A1-4687-BC5F-C878975AB86D}" type="slidenum">
              <a:rPr lang="ja-JP" altLang="en-US"/>
              <a:pPr>
                <a:defRPr/>
              </a:pPr>
              <a:t>‹#›</a:t>
            </a:fld>
            <a:endParaRPr lang="ja-JP" altLang="en-US" dirty="0"/>
          </a:p>
        </p:txBody>
      </p:sp>
    </p:spTree>
    <p:extLst>
      <p:ext uri="{BB962C8B-B14F-4D97-AF65-F5344CB8AC3E}">
        <p14:creationId xmlns:p14="http://schemas.microsoft.com/office/powerpoint/2010/main" val="150031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D51481E-5CF9-4670-BCB2-DEEDF4E1938E}" type="datetime1">
              <a:rPr lang="ja-JP" altLang="en-US" smtClean="0"/>
              <a:t>2018/7/12</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ー 5"/>
          <p:cNvSpPr>
            <a:spLocks noGrp="1"/>
          </p:cNvSpPr>
          <p:nvPr>
            <p:ph type="sldNum" sz="quarter" idx="12"/>
          </p:nvPr>
        </p:nvSpPr>
        <p:spPr/>
        <p:txBody>
          <a:bodyPr/>
          <a:lstStyle>
            <a:lvl1pPr>
              <a:defRPr/>
            </a:lvl1pPr>
          </a:lstStyle>
          <a:p>
            <a:pPr>
              <a:defRPr/>
            </a:pPr>
            <a:fld id="{9FBE96E7-E8C6-4430-BF6D-B8E9F31E1814}" type="slidenum">
              <a:rPr lang="ja-JP" altLang="en-US"/>
              <a:pPr>
                <a:defRPr/>
              </a:pPr>
              <a:t>‹#›</a:t>
            </a:fld>
            <a:endParaRPr lang="ja-JP" altLang="en-US" dirty="0"/>
          </a:p>
        </p:txBody>
      </p:sp>
    </p:spTree>
    <p:extLst>
      <p:ext uri="{BB962C8B-B14F-4D97-AF65-F5344CB8AC3E}">
        <p14:creationId xmlns:p14="http://schemas.microsoft.com/office/powerpoint/2010/main" val="1497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E8FB25A-6229-4CD4-BBBC-0616699C49BD}" type="datetime1">
              <a:rPr lang="ja-JP" altLang="en-US" smtClean="0"/>
              <a:t>2018/7/12</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5"/>
          <p:cNvSpPr>
            <a:spLocks noGrp="1"/>
          </p:cNvSpPr>
          <p:nvPr>
            <p:ph type="sldNum" sz="quarter" idx="12"/>
          </p:nvPr>
        </p:nvSpPr>
        <p:spPr/>
        <p:txBody>
          <a:bodyPr/>
          <a:lstStyle>
            <a:lvl1pPr>
              <a:defRPr/>
            </a:lvl1pPr>
          </a:lstStyle>
          <a:p>
            <a:pPr>
              <a:defRPr/>
            </a:pPr>
            <a:fld id="{CE979672-5F51-43F7-A38F-FFA3EA28CC1A}" type="slidenum">
              <a:rPr lang="ja-JP" altLang="en-US"/>
              <a:pPr>
                <a:defRPr/>
              </a:pPr>
              <a:t>‹#›</a:t>
            </a:fld>
            <a:endParaRPr lang="ja-JP" altLang="en-US" dirty="0"/>
          </a:p>
        </p:txBody>
      </p:sp>
    </p:spTree>
    <p:extLst>
      <p:ext uri="{BB962C8B-B14F-4D97-AF65-F5344CB8AC3E}">
        <p14:creationId xmlns:p14="http://schemas.microsoft.com/office/powerpoint/2010/main" val="1799644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1BE35FA-9C00-47F0-8CB5-66E62B1BC91A}" type="datetime1">
              <a:rPr lang="ja-JP" altLang="en-US" smtClean="0"/>
              <a:t>2018/7/12</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5"/>
          <p:cNvSpPr>
            <a:spLocks noGrp="1"/>
          </p:cNvSpPr>
          <p:nvPr>
            <p:ph type="sldNum" sz="quarter" idx="12"/>
          </p:nvPr>
        </p:nvSpPr>
        <p:spPr/>
        <p:txBody>
          <a:bodyPr/>
          <a:lstStyle>
            <a:lvl1pPr>
              <a:defRPr/>
            </a:lvl1pPr>
          </a:lstStyle>
          <a:p>
            <a:pPr>
              <a:defRPr/>
            </a:pPr>
            <a:fld id="{A252945C-5403-4251-B53E-AD60302A2231}" type="slidenum">
              <a:rPr lang="ja-JP" altLang="en-US"/>
              <a:pPr>
                <a:defRPr/>
              </a:pPr>
              <a:t>‹#›</a:t>
            </a:fld>
            <a:endParaRPr lang="ja-JP" altLang="en-US" dirty="0"/>
          </a:p>
        </p:txBody>
      </p:sp>
    </p:spTree>
    <p:extLst>
      <p:ext uri="{BB962C8B-B14F-4D97-AF65-F5344CB8AC3E}">
        <p14:creationId xmlns:p14="http://schemas.microsoft.com/office/powerpoint/2010/main" val="2356998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kumimoji="1" sz="1200">
                <a:solidFill>
                  <a:schemeClr val="tx1">
                    <a:tint val="75000"/>
                  </a:schemeClr>
                </a:solidFill>
                <a:cs typeface="Arial" charset="0"/>
              </a:defRPr>
            </a:lvl1pPr>
          </a:lstStyle>
          <a:p>
            <a:pPr>
              <a:defRPr/>
            </a:pPr>
            <a:fld id="{C5C58DB7-5FD2-4563-844D-A6AB593E9D21}" type="datetime1">
              <a:rPr lang="ja-JP" altLang="en-US" smtClean="0"/>
              <a:t>2018/7/12</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kumimoji="1" sz="1200">
                <a:solidFill>
                  <a:schemeClr val="tx1">
                    <a:tint val="75000"/>
                  </a:schemeClr>
                </a:solidFill>
                <a:cs typeface="Arial" charset="0"/>
              </a:defRPr>
            </a:lvl1pPr>
          </a:lstStyle>
          <a:p>
            <a:pPr>
              <a:defRPr/>
            </a:pPr>
            <a:endParaRPr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kumimoji="1" sz="1200">
                <a:solidFill>
                  <a:schemeClr val="tx1">
                    <a:tint val="75000"/>
                  </a:schemeClr>
                </a:solidFill>
                <a:cs typeface="Arial" charset="0"/>
              </a:defRPr>
            </a:lvl1pPr>
          </a:lstStyle>
          <a:p>
            <a:pPr>
              <a:defRPr/>
            </a:pPr>
            <a:fld id="{C88D3148-3A2E-4EDA-9729-8E2CDF843314}"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86"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defRPr/>
            </a:pPr>
            <a:fld id="{1D7B9941-71A9-47E8-A055-47AB0A620FDA}" type="datetime1">
              <a:rPr lang="ja-JP" altLang="en-US" smtClean="0"/>
              <a:t>2018/7/12</a:t>
            </a:fld>
            <a:endParaRPr lang="ja-JP" altLang="en-US" dirty="0"/>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a:defRPr/>
            </a:pPr>
            <a:endParaRPr lang="ja-JP" altLang="en-US" dirty="0"/>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pPr>
              <a:defRPr/>
            </a:pPr>
            <a:fld id="{C88D3148-3A2E-4EDA-9729-8E2CDF843314}" type="slidenum">
              <a:rPr lang="ja-JP" altLang="en-US" smtClean="0"/>
              <a:pPr>
                <a:defRPr/>
              </a:pPr>
              <a:t>‹#›</a:t>
            </a:fld>
            <a:endParaRPr lang="ja-JP" altLang="en-US" dirty="0"/>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40" name="Text Box 16"/>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solidFill>
                  <a:schemeClr val="bg1"/>
                </a:solidFill>
                <a:latin typeface="Verdana" pitchFamily="34" charset="0"/>
              </a:rPr>
              <a:t>JPMA ICH-E6 Project</a:t>
            </a:r>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4.xml"/><Relationship Id="rId6" Type="http://schemas.openxmlformats.org/officeDocument/2006/relationships/image" Target="../media/image5.png"/><Relationship Id="rId5" Type="http://schemas.openxmlformats.org/officeDocument/2006/relationships/hyperlink" Target="//upload.wikimedia.org/wikipedia/commons/7/7a/PDCA_Cycle.svg" TargetMode="Externa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idx="1"/>
          </p:nvPr>
        </p:nvSpPr>
        <p:spPr>
          <a:xfrm>
            <a:off x="252000" y="1800000"/>
            <a:ext cx="8640000" cy="2160000"/>
          </a:xfrm>
          <a:ln>
            <a:solidFill>
              <a:srgbClr val="FFFFFF"/>
            </a:solidFill>
          </a:ln>
        </p:spPr>
        <p:txBody>
          <a:bodyPr anchor="ctr"/>
          <a:lstStyle/>
          <a:p>
            <a:pPr algn="ctr"/>
            <a:r>
              <a:rPr lang="ja-JP" altLang="en-US" sz="3600" dirty="0">
                <a:solidFill>
                  <a:schemeClr val="accent1">
                    <a:lumMod val="50000"/>
                  </a:schemeClr>
                </a:solidFill>
              </a:rPr>
              <a:t>治験における品質マネジメントシステム（</a:t>
            </a:r>
            <a:r>
              <a:rPr lang="en-US" altLang="ja-JP" sz="3600" dirty="0">
                <a:solidFill>
                  <a:schemeClr val="accent1">
                    <a:lumMod val="50000"/>
                  </a:schemeClr>
                </a:solidFill>
              </a:rPr>
              <a:t>QMS</a:t>
            </a:r>
            <a:r>
              <a:rPr lang="ja-JP" altLang="en-US" sz="3600" dirty="0">
                <a:solidFill>
                  <a:schemeClr val="accent1">
                    <a:lumMod val="50000"/>
                  </a:schemeClr>
                </a:solidFill>
              </a:rPr>
              <a:t>）について</a:t>
            </a:r>
            <a:endParaRPr kumimoji="1" lang="ja-JP" altLang="en-US" sz="3600" dirty="0">
              <a:solidFill>
                <a:schemeClr val="accent1">
                  <a:lumMod val="50000"/>
                </a:schemeClr>
              </a:solidFill>
            </a:endParaRPr>
          </a:p>
        </p:txBody>
      </p:sp>
      <p:pic>
        <p:nvPicPr>
          <p:cNvPr id="9"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a:extLst>
              <a:ext uri="{FF2B5EF4-FFF2-40B4-BE49-F238E27FC236}">
                <a16:creationId xmlns:a16="http://schemas.microsoft.com/office/drawing/2014/main" id="{6E2216F5-0127-4FC2-9ACF-CFF447F859B1}"/>
              </a:ext>
            </a:extLst>
          </p:cNvPr>
          <p:cNvSpPr txBox="1"/>
          <p:nvPr/>
        </p:nvSpPr>
        <p:spPr>
          <a:xfrm>
            <a:off x="251520" y="692696"/>
            <a:ext cx="7632848" cy="584775"/>
          </a:xfrm>
          <a:prstGeom prst="rect">
            <a:avLst/>
          </a:prstGeom>
          <a:solidFill>
            <a:srgbClr val="00B05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marL="534988" indent="-534988" algn="l"/>
            <a:r>
              <a:rPr kumimoji="1" lang="ja-JP" altLang="en-US" sz="1600" dirty="0"/>
              <a:t>注意：本資料は、</a:t>
            </a:r>
            <a:r>
              <a:rPr kumimoji="1" lang="en-US" altLang="ja-JP" sz="1600" dirty="0"/>
              <a:t>2017</a:t>
            </a:r>
            <a:r>
              <a:rPr kumimoji="1" lang="ja-JP" altLang="en-US" sz="1600" dirty="0"/>
              <a:t>年</a:t>
            </a:r>
            <a:r>
              <a:rPr kumimoji="1" lang="en-US" altLang="ja-JP" sz="1600" dirty="0"/>
              <a:t>9</a:t>
            </a:r>
            <a:r>
              <a:rPr kumimoji="1" lang="ja-JP" altLang="en-US" sz="1600" dirty="0"/>
              <a:t>月時点の臨床評価部会の</a:t>
            </a:r>
            <a:r>
              <a:rPr kumimoji="1" lang="en-US" altLang="ja-JP" sz="1600" dirty="0"/>
              <a:t>ICH-E6(R2)</a:t>
            </a:r>
            <a:r>
              <a:rPr kumimoji="1" lang="ja-JP" altLang="en-US" sz="1600" dirty="0"/>
              <a:t>に対する考えを纏めたものとなります。</a:t>
            </a:r>
          </a:p>
        </p:txBody>
      </p:sp>
      <p:sp>
        <p:nvSpPr>
          <p:cNvPr id="7" name="サブタイトル 2">
            <a:extLst>
              <a:ext uri="{FF2B5EF4-FFF2-40B4-BE49-F238E27FC236}">
                <a16:creationId xmlns:a16="http://schemas.microsoft.com/office/drawing/2014/main" id="{6A33C136-0F1E-4E23-93E7-21162A4448F4}"/>
              </a:ext>
            </a:extLst>
          </p:cNvPr>
          <p:cNvSpPr txBox="1">
            <a:spLocks/>
          </p:cNvSpPr>
          <p:nvPr/>
        </p:nvSpPr>
        <p:spPr bwMode="auto">
          <a:xfrm>
            <a:off x="1332440" y="4293096"/>
            <a:ext cx="720000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Clr>
                <a:srgbClr val="6699FF"/>
              </a:buClr>
              <a:buSzPct val="80000"/>
              <a:buFont typeface="Wingdings" pitchFamily="2" charset="2"/>
              <a:buNone/>
              <a:defRPr kumimoji="1" sz="2000">
                <a:solidFill>
                  <a:schemeClr val="tx1"/>
                </a:solidFill>
                <a:latin typeface="+mn-lt"/>
                <a:ea typeface="+mn-ea"/>
                <a:cs typeface="+mn-cs"/>
              </a:defRPr>
            </a:lvl1pPr>
            <a:lvl2pPr marL="457200" indent="0" algn="l" rtl="0" eaLnBrk="1" fontAlgn="base" hangingPunct="1">
              <a:spcBef>
                <a:spcPct val="20000"/>
              </a:spcBef>
              <a:spcAft>
                <a:spcPct val="0"/>
              </a:spcAft>
              <a:buClr>
                <a:srgbClr val="6699FF"/>
              </a:buClr>
              <a:buSzPct val="80000"/>
              <a:buFont typeface="Wingdings" pitchFamily="2" charset="2"/>
              <a:buNone/>
              <a:defRPr kumimoji="1" sz="1800">
                <a:solidFill>
                  <a:schemeClr val="tx1"/>
                </a:solidFill>
                <a:latin typeface="+mn-lt"/>
                <a:ea typeface="+mn-ea"/>
              </a:defRPr>
            </a:lvl2pPr>
            <a:lvl3pPr marL="914400" indent="0" algn="l" rtl="0" eaLnBrk="1" fontAlgn="base" hangingPunct="1">
              <a:spcBef>
                <a:spcPct val="20000"/>
              </a:spcBef>
              <a:spcAft>
                <a:spcPct val="0"/>
              </a:spcAft>
              <a:buClr>
                <a:srgbClr val="6699FF"/>
              </a:buClr>
              <a:buSzPct val="80000"/>
              <a:buFont typeface="Wingdings" pitchFamily="2" charset="2"/>
              <a:buNone/>
              <a:defRPr kumimoji="1" sz="1600">
                <a:solidFill>
                  <a:schemeClr val="tx1"/>
                </a:solidFill>
                <a:latin typeface="+mn-lt"/>
                <a:ea typeface="+mn-ea"/>
              </a:defRPr>
            </a:lvl3pPr>
            <a:lvl4pPr marL="13716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4pPr>
            <a:lvl5pPr marL="18288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5pPr>
            <a:lvl6pPr marL="22860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6pPr>
            <a:lvl7pPr marL="27432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7pPr>
            <a:lvl8pPr marL="32004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8pPr>
            <a:lvl9pPr marL="36576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9pPr>
          </a:lstStyle>
          <a:p>
            <a:pPr algn="r"/>
            <a:r>
              <a:rPr lang="zh-TW" altLang="en-US" sz="2800" b="0" kern="0" dirty="0"/>
              <a:t>日本製薬工業協会 医薬品評価委員会</a:t>
            </a:r>
            <a:br>
              <a:rPr lang="zh-TW" altLang="en-US" sz="2800" b="0" kern="0" dirty="0"/>
            </a:br>
            <a:r>
              <a:rPr lang="zh-TW" altLang="en-US" sz="2800" b="0" kern="0" dirty="0"/>
              <a:t>臨床評価部会</a:t>
            </a:r>
            <a:endParaRPr lang="en-US" altLang="zh-TW" sz="2800" b="0" kern="0" dirty="0"/>
          </a:p>
          <a:p>
            <a:pPr algn="r"/>
            <a:r>
              <a:rPr lang="ja-JP" altLang="en-US" sz="2800" b="0" kern="0" dirty="0"/>
              <a:t>特別プロジェクト</a:t>
            </a:r>
            <a:r>
              <a:rPr lang="en-US" altLang="ja-JP" sz="2800" b="0" kern="0" dirty="0"/>
              <a:t>2</a:t>
            </a:r>
            <a:r>
              <a:rPr lang="ja-JP" altLang="en-US" sz="2800" b="0" kern="0" dirty="0"/>
              <a:t>編</a:t>
            </a:r>
            <a:endParaRPr lang="en-US" altLang="ja-JP" sz="2800" b="0" kern="0" dirty="0"/>
          </a:p>
          <a:p>
            <a:pPr algn="r"/>
            <a:r>
              <a:rPr lang="en-US" altLang="ja-JP" sz="2400" b="0" kern="0" dirty="0"/>
              <a:t>2017.Sep</a:t>
            </a:r>
          </a:p>
          <a:p>
            <a:pPr algn="r"/>
            <a:r>
              <a:rPr lang="en-US" altLang="ja-JP" sz="2400" b="0" kern="0" dirty="0"/>
              <a:t>2018.Apr</a:t>
            </a:r>
            <a:r>
              <a:rPr lang="ja-JP" altLang="en-US" sz="2400" b="0" kern="0" dirty="0"/>
              <a:t> </a:t>
            </a:r>
            <a:r>
              <a:rPr lang="en-US" altLang="ja-JP" sz="2400" b="0" kern="0" dirty="0"/>
              <a:t>(</a:t>
            </a:r>
            <a:r>
              <a:rPr lang="ja-JP" altLang="en-US" sz="2400" b="0" kern="0" dirty="0"/>
              <a:t>公開用として一部改訂</a:t>
            </a:r>
            <a:r>
              <a:rPr lang="en-US" altLang="ja-JP" sz="2400" b="0" kern="0" dirty="0"/>
              <a:t>)</a:t>
            </a:r>
            <a:endParaRPr lang="ja-JP" altLang="en-US" sz="2400" b="0" kern="0" dirty="0"/>
          </a:p>
        </p:txBody>
      </p:sp>
    </p:spTree>
    <p:extLst>
      <p:ext uri="{BB962C8B-B14F-4D97-AF65-F5344CB8AC3E}">
        <p14:creationId xmlns:p14="http://schemas.microsoft.com/office/powerpoint/2010/main" val="186958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554670" y="2769753"/>
            <a:ext cx="935653" cy="507316"/>
          </a:xfrm>
          <a:prstGeom prst="roundRect">
            <a:avLst/>
          </a:prstGeom>
          <a:solidFill>
            <a:srgbClr val="FF00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Sylfaen" panose="010A0502050306030303" pitchFamily="18" charset="0"/>
              </a:rPr>
              <a:t>システム</a:t>
            </a:r>
            <a:endParaRPr kumimoji="0" lang="en-US" altLang="ja-JP" sz="1400" b="0" i="0" u="none" strike="noStrike" cap="none" normalizeH="0" baseline="0" dirty="0">
              <a:ln>
                <a:noFill/>
              </a:ln>
              <a:solidFill>
                <a:schemeClr val="tx1"/>
              </a:solidFill>
              <a:effectLst/>
              <a:latin typeface="Sylfaen" panose="010A0502050306030303"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Sylfaen" panose="010A0502050306030303" pitchFamily="18" charset="0"/>
              </a:rPr>
              <a:t>監査</a:t>
            </a:r>
            <a:endParaRPr kumimoji="0" lang="en-US" sz="1400" b="0" i="0" u="none" strike="noStrike" cap="none" normalizeH="0" baseline="0" dirty="0">
              <a:ln>
                <a:noFill/>
              </a:ln>
              <a:solidFill>
                <a:schemeClr val="tx1"/>
              </a:solidFill>
              <a:effectLst/>
              <a:latin typeface="Sylfaen" panose="010A0502050306030303" pitchFamily="18" charset="0"/>
            </a:endParaRPr>
          </a:p>
        </p:txBody>
      </p:sp>
      <p:sp>
        <p:nvSpPr>
          <p:cNvPr id="8" name="Isosceles Triangle 7"/>
          <p:cNvSpPr/>
          <p:nvPr/>
        </p:nvSpPr>
        <p:spPr bwMode="auto">
          <a:xfrm>
            <a:off x="1778684" y="3043664"/>
            <a:ext cx="1428762" cy="108679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Verdana" charset="0"/>
              </a:rPr>
              <a:t>ダッシュボード</a:t>
            </a:r>
            <a:endParaRPr kumimoji="0" lang="en-US" sz="1200" b="0" i="0" u="none" strike="noStrike" cap="none" normalizeH="0" baseline="0" dirty="0">
              <a:ln>
                <a:noFill/>
              </a:ln>
              <a:solidFill>
                <a:schemeClr val="tx1"/>
              </a:solidFill>
              <a:effectLst/>
              <a:latin typeface="Verdana" charset="0"/>
            </a:endParaRPr>
          </a:p>
        </p:txBody>
      </p:sp>
      <p:sp>
        <p:nvSpPr>
          <p:cNvPr id="9" name="Rounded Rectangle 8"/>
          <p:cNvSpPr/>
          <p:nvPr/>
        </p:nvSpPr>
        <p:spPr bwMode="auto">
          <a:xfrm>
            <a:off x="2671217" y="4354720"/>
            <a:ext cx="935653" cy="563684"/>
          </a:xfrm>
          <a:prstGeom prst="roundRect">
            <a:avLst/>
          </a:prstGeom>
          <a:solidFill>
            <a:srgbClr val="FF00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Verdana" charset="0"/>
              </a:rPr>
              <a:t>施設</a:t>
            </a:r>
            <a:endParaRPr kumimoji="0" lang="en-US" altLang="ja-JP" sz="1400" b="0" i="0" u="none" strike="noStrike" cap="none" normalizeH="0" baseline="0" dirty="0">
              <a:ln>
                <a:noFill/>
              </a:ln>
              <a:solidFill>
                <a:schemeClr val="tx1"/>
              </a:solidFill>
              <a:effectLst/>
              <a:latin typeface="Verdana"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Verdana" charset="0"/>
              </a:rPr>
              <a:t>監査</a:t>
            </a:r>
            <a:endParaRPr kumimoji="0" lang="en-US" sz="1400" b="0" i="0" u="none" strike="noStrike" cap="none" normalizeH="0" baseline="0" dirty="0">
              <a:ln>
                <a:noFill/>
              </a:ln>
              <a:solidFill>
                <a:schemeClr val="tx1"/>
              </a:solidFill>
              <a:effectLst/>
              <a:latin typeface="Verdana" charset="0"/>
            </a:endParaRPr>
          </a:p>
        </p:txBody>
      </p:sp>
      <p:sp>
        <p:nvSpPr>
          <p:cNvPr id="10" name="Oval 9"/>
          <p:cNvSpPr/>
          <p:nvPr/>
        </p:nvSpPr>
        <p:spPr bwMode="auto">
          <a:xfrm>
            <a:off x="1483012" y="1277030"/>
            <a:ext cx="861785" cy="676421"/>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rgbClr val="FFFF66"/>
                </a:solidFill>
                <a:effectLst/>
                <a:latin typeface="Verdana" charset="0"/>
              </a:rPr>
              <a:t>自己</a:t>
            </a:r>
            <a:endParaRPr kumimoji="0" lang="en-US" altLang="ja-JP" sz="1100" b="0" i="0" u="none" strike="noStrike" cap="none" normalizeH="0" baseline="0" dirty="0">
              <a:ln>
                <a:noFill/>
              </a:ln>
              <a:solidFill>
                <a:srgbClr val="FFFF66"/>
              </a:solidFill>
              <a:effectLst/>
              <a:latin typeface="Verdana"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rgbClr val="FFFF66"/>
                </a:solidFill>
                <a:effectLst/>
                <a:latin typeface="Verdana" charset="0"/>
              </a:rPr>
              <a:t>管理</a:t>
            </a:r>
            <a:endParaRPr kumimoji="0" lang="en-US" altLang="ja-JP" sz="1100" b="0" i="0" u="none" strike="noStrike" cap="none" normalizeH="0" baseline="0" dirty="0">
              <a:ln>
                <a:noFill/>
              </a:ln>
              <a:solidFill>
                <a:srgbClr val="FFFF66"/>
              </a:solidFill>
              <a:effectLst/>
              <a:latin typeface="Verdana"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rgbClr val="FFFF66"/>
                </a:solidFill>
                <a:effectLst/>
                <a:latin typeface="Verdana" charset="0"/>
              </a:rPr>
              <a:t>ツール</a:t>
            </a:r>
            <a:endParaRPr kumimoji="0" lang="en-US" sz="1100" b="0" i="0" u="none" strike="noStrike" cap="none" normalizeH="0" baseline="0" dirty="0">
              <a:ln>
                <a:noFill/>
              </a:ln>
              <a:solidFill>
                <a:srgbClr val="FFFF66"/>
              </a:solidFill>
              <a:effectLst/>
              <a:latin typeface="Verdana" charset="0"/>
            </a:endParaRPr>
          </a:p>
        </p:txBody>
      </p:sp>
      <p:sp>
        <p:nvSpPr>
          <p:cNvPr id="11" name="Rounded Rectangle 10"/>
          <p:cNvSpPr/>
          <p:nvPr/>
        </p:nvSpPr>
        <p:spPr bwMode="auto">
          <a:xfrm>
            <a:off x="340828" y="1712350"/>
            <a:ext cx="935653" cy="507316"/>
          </a:xfrm>
          <a:prstGeom prst="roundRect">
            <a:avLst/>
          </a:prstGeom>
          <a:solidFill>
            <a:srgbClr val="FF00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Verdana" charset="0"/>
              </a:rPr>
              <a:t>監査</a:t>
            </a:r>
            <a:endParaRPr kumimoji="0" lang="en-US" altLang="ja-JP" sz="1400" b="0" i="0" u="none" strike="noStrike" cap="none" normalizeH="0" baseline="0" dirty="0">
              <a:ln>
                <a:noFill/>
              </a:ln>
              <a:solidFill>
                <a:schemeClr val="tx1"/>
              </a:solidFill>
              <a:effectLst/>
              <a:latin typeface="Verdana"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Verdana" charset="0"/>
              </a:rPr>
              <a:t>計画</a:t>
            </a:r>
            <a:endParaRPr kumimoji="0" lang="en-US" sz="1400" b="0" i="0" u="none" strike="noStrike" cap="none" normalizeH="0" baseline="0" dirty="0">
              <a:ln>
                <a:noFill/>
              </a:ln>
              <a:solidFill>
                <a:schemeClr val="tx1"/>
              </a:solidFill>
              <a:effectLst/>
              <a:latin typeface="Verdana" charset="0"/>
            </a:endParaRPr>
          </a:p>
        </p:txBody>
      </p:sp>
      <p:sp>
        <p:nvSpPr>
          <p:cNvPr id="12" name="Oval 11"/>
          <p:cNvSpPr/>
          <p:nvPr/>
        </p:nvSpPr>
        <p:spPr bwMode="auto">
          <a:xfrm>
            <a:off x="1574448" y="2481191"/>
            <a:ext cx="787918" cy="676421"/>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dirty="0">
                <a:ln>
                  <a:noFill/>
                </a:ln>
                <a:solidFill>
                  <a:srgbClr val="FFFF66"/>
                </a:solidFill>
                <a:effectLst/>
                <a:latin typeface="Verdana" charset="0"/>
              </a:rPr>
              <a:t>自己点検</a:t>
            </a:r>
            <a:r>
              <a:rPr kumimoji="0" lang="en-US" sz="1400" b="0" i="0" u="none" strike="noStrike" cap="none" normalizeH="0" dirty="0">
                <a:ln>
                  <a:noFill/>
                </a:ln>
                <a:solidFill>
                  <a:srgbClr val="FFFF66"/>
                </a:solidFill>
                <a:effectLst/>
                <a:latin typeface="Verdana" charset="0"/>
              </a:rPr>
              <a:t> </a:t>
            </a:r>
            <a:endParaRPr kumimoji="0" lang="en-US" sz="1400" b="0" i="0" u="none" strike="noStrike" cap="none" normalizeH="0" baseline="0" dirty="0">
              <a:ln>
                <a:noFill/>
              </a:ln>
              <a:solidFill>
                <a:srgbClr val="FFFF66"/>
              </a:solidFill>
              <a:effectLst/>
              <a:latin typeface="Verdana" charset="0"/>
            </a:endParaRPr>
          </a:p>
        </p:txBody>
      </p:sp>
      <p:sp>
        <p:nvSpPr>
          <p:cNvPr id="13" name="Isosceles Triangle 12"/>
          <p:cNvSpPr/>
          <p:nvPr/>
        </p:nvSpPr>
        <p:spPr bwMode="auto">
          <a:xfrm>
            <a:off x="1329096" y="4169363"/>
            <a:ext cx="1467116" cy="112013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a:ln>
                  <a:noFill/>
                </a:ln>
                <a:solidFill>
                  <a:schemeClr val="tx1"/>
                </a:solidFill>
                <a:effectLst/>
                <a:latin typeface="Tempus Sans ITC" panose="04020404030D07020202" pitchFamily="82" charset="0"/>
              </a:rPr>
              <a:t>CAPA</a:t>
            </a: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Tempus Sans ITC" panose="04020404030D07020202" pitchFamily="82" charset="0"/>
              </a:rPr>
              <a:t>管理</a:t>
            </a:r>
            <a:endParaRPr kumimoji="0" lang="en-US" altLang="ja-JP" sz="1100" b="0" i="0" u="none" strike="noStrike" cap="none" normalizeH="0" baseline="0" dirty="0">
              <a:ln>
                <a:noFill/>
              </a:ln>
              <a:solidFill>
                <a:schemeClr val="tx1"/>
              </a:solidFill>
              <a:effectLst/>
              <a:latin typeface="Tempus Sans ITC" panose="04020404030D07020202" pitchFamily="82"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Tempus Sans ITC" panose="04020404030D07020202" pitchFamily="82" charset="0"/>
              </a:rPr>
              <a:t>ツール</a:t>
            </a:r>
            <a:endParaRPr kumimoji="0" lang="en-US" sz="1100" b="0" i="0" u="none" strike="noStrike" cap="none" normalizeH="0" baseline="0" dirty="0">
              <a:ln>
                <a:noFill/>
              </a:ln>
              <a:solidFill>
                <a:schemeClr val="tx1"/>
              </a:solidFill>
              <a:effectLst/>
              <a:latin typeface="Tempus Sans ITC" panose="04020404030D07020202" pitchFamily="82" charset="0"/>
            </a:endParaRPr>
          </a:p>
        </p:txBody>
      </p:sp>
      <p:sp>
        <p:nvSpPr>
          <p:cNvPr id="15" name="Oval 14"/>
          <p:cNvSpPr/>
          <p:nvPr/>
        </p:nvSpPr>
        <p:spPr bwMode="auto">
          <a:xfrm>
            <a:off x="3177624" y="3176853"/>
            <a:ext cx="1274351" cy="818715"/>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200" b="1" i="0" u="none" strike="noStrike" cap="none" normalizeH="0" dirty="0">
                <a:ln>
                  <a:noFill/>
                </a:ln>
                <a:solidFill>
                  <a:srgbClr val="FFFF66"/>
                </a:solidFill>
                <a:effectLst/>
                <a:latin typeface="Tempus Sans ITC" panose="04020404030D07020202" pitchFamily="82" charset="0"/>
              </a:rPr>
              <a:t>自己点検</a:t>
            </a:r>
            <a:r>
              <a:rPr kumimoji="0" lang="en-US" sz="1200" b="1" i="0" u="none" strike="noStrike" cap="none" normalizeH="0" dirty="0">
                <a:ln>
                  <a:noFill/>
                </a:ln>
                <a:solidFill>
                  <a:srgbClr val="FFFF66"/>
                </a:solidFill>
                <a:effectLst/>
                <a:latin typeface="Tempus Sans ITC" panose="04020404030D07020202" pitchFamily="82"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a:ln>
                  <a:noFill/>
                </a:ln>
                <a:solidFill>
                  <a:srgbClr val="FFFF66"/>
                </a:solidFill>
                <a:effectLst/>
                <a:latin typeface="Tempus Sans ITC" panose="04020404030D07020202" pitchFamily="82" charset="0"/>
              </a:rPr>
              <a:t>Oversight</a:t>
            </a:r>
            <a:endParaRPr kumimoji="0" lang="en-US" sz="1200" b="1" i="0" u="none" strike="noStrike" cap="none" normalizeH="0" baseline="0" dirty="0">
              <a:ln>
                <a:noFill/>
              </a:ln>
              <a:solidFill>
                <a:srgbClr val="FFFF66"/>
              </a:solidFill>
              <a:effectLst/>
              <a:latin typeface="Tempus Sans ITC" panose="04020404030D07020202" pitchFamily="82" charset="0"/>
            </a:endParaRPr>
          </a:p>
        </p:txBody>
      </p:sp>
      <p:sp>
        <p:nvSpPr>
          <p:cNvPr id="16" name="Isosceles Triangle 15"/>
          <p:cNvSpPr/>
          <p:nvPr/>
        </p:nvSpPr>
        <p:spPr bwMode="auto">
          <a:xfrm>
            <a:off x="2142472" y="1134852"/>
            <a:ext cx="1838343" cy="1301279"/>
          </a:xfrm>
          <a:prstGeom prst="triangle">
            <a:avLst>
              <a:gd name="adj" fmla="val 50938"/>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100" dirty="0">
                <a:latin typeface="Verdana" charset="0"/>
              </a:rPr>
              <a:t>モニタリング</a:t>
            </a:r>
            <a:endParaRPr lang="en-US" altLang="ja-JP" sz="1100" dirty="0">
              <a:latin typeface="Verdana" charset="0"/>
            </a:endParaRPr>
          </a:p>
          <a:p>
            <a:pPr marL="0" marR="0" indent="0" algn="ctr" defTabSz="914400" rtl="0" eaLnBrk="0" fontAlgn="base" latinLnBrk="0" hangingPunct="0">
              <a:lnSpc>
                <a:spcPct val="100000"/>
              </a:lnSpc>
              <a:spcBef>
                <a:spcPct val="0"/>
              </a:spcBef>
              <a:spcAft>
                <a:spcPct val="0"/>
              </a:spcAft>
              <a:buClrTx/>
              <a:buSzTx/>
              <a:buFontTx/>
              <a:buNone/>
              <a:tabLst/>
            </a:pPr>
            <a:r>
              <a:rPr lang="ja-JP" altLang="en-US" sz="1100" dirty="0">
                <a:latin typeface="Verdana" charset="0"/>
              </a:rPr>
              <a:t>レポート</a:t>
            </a:r>
            <a:endParaRPr lang="en-US" altLang="ja-JP" sz="1100" dirty="0">
              <a:latin typeface="Verdana" charset="0"/>
            </a:endParaRPr>
          </a:p>
          <a:p>
            <a:pPr marL="0" marR="0" indent="0" algn="ctr" defTabSz="914400" rtl="0" eaLnBrk="0" fontAlgn="base" latinLnBrk="0" hangingPunct="0">
              <a:lnSpc>
                <a:spcPct val="100000"/>
              </a:lnSpc>
              <a:spcBef>
                <a:spcPct val="0"/>
              </a:spcBef>
              <a:spcAft>
                <a:spcPct val="0"/>
              </a:spcAft>
              <a:buClrTx/>
              <a:buSzTx/>
              <a:buFontTx/>
              <a:buNone/>
              <a:tabLst/>
            </a:pPr>
            <a:r>
              <a:rPr lang="ja-JP" altLang="en-US" sz="1100" dirty="0">
                <a:latin typeface="Verdana" charset="0"/>
              </a:rPr>
              <a:t>ツール</a:t>
            </a:r>
            <a:endParaRPr kumimoji="0" lang="en-US" sz="1100" b="0" i="0" u="none" strike="noStrike" cap="none" normalizeH="0" baseline="0" dirty="0">
              <a:ln>
                <a:noFill/>
              </a:ln>
              <a:solidFill>
                <a:schemeClr val="tx1"/>
              </a:solidFill>
              <a:effectLst/>
              <a:latin typeface="Verdana" charset="0"/>
            </a:endParaRPr>
          </a:p>
        </p:txBody>
      </p:sp>
      <p:sp>
        <p:nvSpPr>
          <p:cNvPr id="17" name="Rectangle 16"/>
          <p:cNvSpPr/>
          <p:nvPr/>
        </p:nvSpPr>
        <p:spPr bwMode="auto">
          <a:xfrm>
            <a:off x="4043438" y="2470391"/>
            <a:ext cx="886408" cy="62042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i="0" u="none" strike="noStrike" cap="none" normalizeH="0" baseline="0" dirty="0">
                <a:ln>
                  <a:noFill/>
                </a:ln>
                <a:solidFill>
                  <a:srgbClr val="FFFF66"/>
                </a:solidFill>
                <a:effectLst/>
                <a:latin typeface="Sybil Green" panose="02000506030000020003" pitchFamily="2" charset="0"/>
              </a:rPr>
              <a:t>CAPA</a:t>
            </a:r>
            <a:endParaRPr kumimoji="0" lang="en-US" sz="2000" i="0" u="none" strike="noStrike" cap="none" normalizeH="0" baseline="0" dirty="0">
              <a:ln>
                <a:noFill/>
              </a:ln>
              <a:solidFill>
                <a:srgbClr val="FFFF66"/>
              </a:solidFill>
              <a:effectLst/>
              <a:latin typeface="Sybil Green" panose="02000506030000020003" pitchFamily="2" charset="0"/>
            </a:endParaRPr>
          </a:p>
        </p:txBody>
      </p:sp>
      <p:sp>
        <p:nvSpPr>
          <p:cNvPr id="18" name="Rectangle 17"/>
          <p:cNvSpPr/>
          <p:nvPr/>
        </p:nvSpPr>
        <p:spPr bwMode="auto">
          <a:xfrm>
            <a:off x="3863938" y="4812409"/>
            <a:ext cx="926396" cy="60607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400" dirty="0">
                <a:solidFill>
                  <a:srgbClr val="FFFF66"/>
                </a:solidFill>
                <a:latin typeface="Verdana" charset="0"/>
              </a:rPr>
              <a:t>Critical Issue</a:t>
            </a:r>
            <a:r>
              <a:rPr lang="en-US" sz="1400" dirty="0">
                <a:solidFill>
                  <a:srgbClr val="FFFF66"/>
                </a:solidFill>
                <a:latin typeface="Verdana" charset="0"/>
              </a:rPr>
              <a:t> </a:t>
            </a:r>
            <a:endParaRPr kumimoji="0" lang="en-US" sz="1400" b="0" i="0" u="none" strike="noStrike" cap="none" normalizeH="0" baseline="0" dirty="0">
              <a:ln>
                <a:noFill/>
              </a:ln>
              <a:solidFill>
                <a:srgbClr val="FFFF66"/>
              </a:solidFill>
              <a:effectLst/>
              <a:latin typeface="Verdana" charset="0"/>
            </a:endParaRPr>
          </a:p>
        </p:txBody>
      </p:sp>
      <p:sp>
        <p:nvSpPr>
          <p:cNvPr id="20" name="Isosceles Triangle 19"/>
          <p:cNvSpPr/>
          <p:nvPr/>
        </p:nvSpPr>
        <p:spPr bwMode="auto">
          <a:xfrm>
            <a:off x="3311719" y="5431621"/>
            <a:ext cx="1313761" cy="1063328"/>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chemeClr val="tx1"/>
                </a:solidFill>
                <a:effectLst/>
                <a:latin typeface="Verdana" charset="0"/>
              </a:rPr>
              <a:t>EDC</a:t>
            </a:r>
            <a:endParaRPr kumimoji="0" lang="en-US" sz="1400" b="0" i="0" u="none" strike="noStrike" cap="none" normalizeH="0" baseline="0" dirty="0">
              <a:ln>
                <a:noFill/>
              </a:ln>
              <a:solidFill>
                <a:schemeClr val="tx1"/>
              </a:solidFill>
              <a:effectLst/>
              <a:latin typeface="Verdana" charset="0"/>
            </a:endParaRPr>
          </a:p>
        </p:txBody>
      </p:sp>
      <p:sp>
        <p:nvSpPr>
          <p:cNvPr id="21" name="Oval 20"/>
          <p:cNvSpPr/>
          <p:nvPr/>
        </p:nvSpPr>
        <p:spPr bwMode="auto">
          <a:xfrm>
            <a:off x="2679499" y="2586446"/>
            <a:ext cx="787918" cy="676421"/>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400" b="0" dirty="0">
                <a:solidFill>
                  <a:schemeClr val="tx1"/>
                </a:solidFill>
                <a:latin typeface="Verdana" charset="0"/>
              </a:rPr>
              <a:t>機構相談</a:t>
            </a:r>
            <a:endParaRPr kumimoji="0" lang="en-US" sz="1400" b="0" i="0" u="none" strike="noStrike" cap="none" normalizeH="0" baseline="0" dirty="0">
              <a:ln>
                <a:noFill/>
              </a:ln>
              <a:solidFill>
                <a:schemeClr val="tx1"/>
              </a:solidFill>
              <a:effectLst/>
              <a:latin typeface="Verdana" charset="0"/>
            </a:endParaRPr>
          </a:p>
        </p:txBody>
      </p:sp>
      <p:sp>
        <p:nvSpPr>
          <p:cNvPr id="22" name="Explosion 1 21"/>
          <p:cNvSpPr/>
          <p:nvPr/>
        </p:nvSpPr>
        <p:spPr bwMode="auto">
          <a:xfrm>
            <a:off x="300248" y="3326033"/>
            <a:ext cx="1575237" cy="1493320"/>
          </a:xfrm>
          <a:prstGeom prst="irregularSeal1">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Verdana" charset="0"/>
              </a:rPr>
              <a:t>RBM</a:t>
            </a:r>
            <a:r>
              <a:rPr kumimoji="0" lang="en-US" sz="1100" b="0" i="0" u="none" strike="noStrike" cap="none" normalizeH="0" dirty="0">
                <a:ln>
                  <a:noFill/>
                </a:ln>
                <a:solidFill>
                  <a:schemeClr val="tx1"/>
                </a:solidFill>
                <a:effectLst/>
                <a:latin typeface="Verdana" charset="0"/>
              </a:rPr>
              <a:t> </a:t>
            </a:r>
            <a:r>
              <a:rPr kumimoji="0" lang="ja-JP" altLang="en-US" sz="1100" b="0" i="0" u="none" strike="noStrike" cap="none" normalizeH="0" dirty="0">
                <a:ln>
                  <a:noFill/>
                </a:ln>
                <a:solidFill>
                  <a:schemeClr val="tx1"/>
                </a:solidFill>
                <a:effectLst/>
                <a:latin typeface="Verdana" charset="0"/>
              </a:rPr>
              <a:t>計画</a:t>
            </a:r>
            <a:r>
              <a:rPr kumimoji="0" lang="en-US" sz="1100" b="0" i="0" u="none" strike="noStrike" cap="none" normalizeH="0" dirty="0">
                <a:ln>
                  <a:noFill/>
                </a:ln>
                <a:solidFill>
                  <a:schemeClr val="tx1"/>
                </a:solidFill>
                <a:effectLst/>
                <a:latin typeface="Verdana" charset="0"/>
              </a:rPr>
              <a:t> </a:t>
            </a:r>
            <a:r>
              <a:rPr kumimoji="0" lang="ja-JP" altLang="en-US" sz="1100" b="0" i="0" u="none" strike="noStrike" cap="none" normalizeH="0" dirty="0">
                <a:ln>
                  <a:noFill/>
                </a:ln>
                <a:solidFill>
                  <a:schemeClr val="tx1"/>
                </a:solidFill>
                <a:effectLst/>
                <a:latin typeface="Verdana" charset="0"/>
              </a:rPr>
              <a:t>評価ツール</a:t>
            </a:r>
            <a:endParaRPr kumimoji="0" lang="en-US" sz="1100" b="0" i="0" u="none" strike="noStrike" cap="none" normalizeH="0" baseline="0" dirty="0">
              <a:ln>
                <a:noFill/>
              </a:ln>
              <a:solidFill>
                <a:schemeClr val="tx1"/>
              </a:solidFill>
              <a:effectLst/>
              <a:latin typeface="Verdana" charset="0"/>
            </a:endParaRPr>
          </a:p>
        </p:txBody>
      </p:sp>
      <p:sp>
        <p:nvSpPr>
          <p:cNvPr id="23" name="Explosion 1 22"/>
          <p:cNvSpPr/>
          <p:nvPr/>
        </p:nvSpPr>
        <p:spPr bwMode="auto">
          <a:xfrm>
            <a:off x="1430728" y="5357500"/>
            <a:ext cx="1746896" cy="1340250"/>
          </a:xfrm>
          <a:prstGeom prst="irregularSeal1">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dirty="0">
                <a:ln>
                  <a:noFill/>
                </a:ln>
                <a:solidFill>
                  <a:schemeClr val="tx1"/>
                </a:solidFill>
                <a:effectLst/>
                <a:latin typeface="Verdana" charset="0"/>
              </a:rPr>
              <a:t>治験実施計画書　リスク評価ツール</a:t>
            </a:r>
            <a:endParaRPr kumimoji="0" lang="en-US" sz="1200" b="0" i="0" u="none" strike="noStrike" cap="none" normalizeH="0" baseline="0" dirty="0">
              <a:ln>
                <a:noFill/>
              </a:ln>
              <a:solidFill>
                <a:schemeClr val="tx1"/>
              </a:solidFill>
              <a:effectLst/>
              <a:latin typeface="Verdana" charset="0"/>
            </a:endParaRPr>
          </a:p>
        </p:txBody>
      </p:sp>
      <p:sp>
        <p:nvSpPr>
          <p:cNvPr id="24" name="Explosion 1 23"/>
          <p:cNvSpPr/>
          <p:nvPr/>
        </p:nvSpPr>
        <p:spPr bwMode="auto">
          <a:xfrm>
            <a:off x="3863938" y="1139403"/>
            <a:ext cx="1586227" cy="1304685"/>
          </a:xfrm>
          <a:prstGeom prst="irregularSeal1">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Verdana" charset="0"/>
              </a:rPr>
              <a:t>RBM</a:t>
            </a: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Verdana" charset="0"/>
              </a:rPr>
              <a:t>計画書</a:t>
            </a:r>
            <a:endParaRPr kumimoji="0" lang="en-US" sz="1400" b="0" i="0" u="none" strike="noStrike" cap="none" normalizeH="0" baseline="0" dirty="0">
              <a:ln>
                <a:noFill/>
              </a:ln>
              <a:solidFill>
                <a:schemeClr val="tx1"/>
              </a:solidFill>
              <a:effectLst/>
              <a:latin typeface="Verdana" charset="0"/>
            </a:endParaRPr>
          </a:p>
        </p:txBody>
      </p:sp>
      <p:sp>
        <p:nvSpPr>
          <p:cNvPr id="25" name="Rounded Rectangle 24"/>
          <p:cNvSpPr/>
          <p:nvPr/>
        </p:nvSpPr>
        <p:spPr bwMode="auto">
          <a:xfrm>
            <a:off x="4083167" y="4029856"/>
            <a:ext cx="1132766" cy="683738"/>
          </a:xfrm>
          <a:prstGeom prst="roundRect">
            <a:avLst/>
          </a:prstGeom>
          <a:solidFill>
            <a:srgbClr val="FF0000">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Sylfaen" panose="010A0502050306030303" pitchFamily="18" charset="0"/>
              </a:rPr>
              <a:t> </a:t>
            </a:r>
            <a:r>
              <a:rPr kumimoji="0" lang="ja-JP" altLang="en-US" sz="1600" b="0" i="0" u="none" strike="noStrike" cap="none" normalizeH="0" baseline="0" dirty="0">
                <a:ln>
                  <a:noFill/>
                </a:ln>
                <a:solidFill>
                  <a:schemeClr val="tx1"/>
                </a:solidFill>
                <a:effectLst/>
                <a:latin typeface="Sylfaen" panose="010A0502050306030303" pitchFamily="18" charset="0"/>
              </a:rPr>
              <a:t>監査計画</a:t>
            </a:r>
            <a:endParaRPr kumimoji="0" lang="en-US" altLang="ja-JP" sz="1600" b="0" i="0" u="none" strike="noStrike" cap="none" normalizeH="0" baseline="0" dirty="0">
              <a:ln>
                <a:noFill/>
              </a:ln>
              <a:solidFill>
                <a:schemeClr val="tx1"/>
              </a:solidFill>
              <a:effectLst/>
              <a:latin typeface="Sylfaen" panose="010A0502050306030303"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latin typeface="Sylfaen" panose="010A0502050306030303" pitchFamily="18" charset="0"/>
              </a:rPr>
              <a:t>ツール</a:t>
            </a:r>
            <a:endParaRPr kumimoji="0" lang="en-US" sz="1600" b="0" i="0" u="none" strike="noStrike" cap="none" normalizeH="0" baseline="0" dirty="0">
              <a:ln>
                <a:noFill/>
              </a:ln>
              <a:solidFill>
                <a:schemeClr val="tx1"/>
              </a:solidFill>
              <a:effectLst/>
              <a:latin typeface="Sylfaen" panose="010A0502050306030303" pitchFamily="18" charset="0"/>
            </a:endParaRPr>
          </a:p>
        </p:txBody>
      </p:sp>
      <p:sp>
        <p:nvSpPr>
          <p:cNvPr id="26" name="Oval 20"/>
          <p:cNvSpPr/>
          <p:nvPr/>
        </p:nvSpPr>
        <p:spPr bwMode="auto">
          <a:xfrm>
            <a:off x="470710" y="5020401"/>
            <a:ext cx="787918" cy="676421"/>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400" b="0" dirty="0">
                <a:solidFill>
                  <a:schemeClr val="tx1"/>
                </a:solidFill>
                <a:latin typeface="Verdana" charset="0"/>
              </a:rPr>
              <a:t>当局査察</a:t>
            </a:r>
            <a:endParaRPr kumimoji="0" lang="en-US" sz="1400" b="0" i="0" u="none" strike="noStrike" cap="none" normalizeH="0" baseline="0" dirty="0">
              <a:ln>
                <a:noFill/>
              </a:ln>
              <a:solidFill>
                <a:schemeClr val="tx1"/>
              </a:solidFill>
              <a:effectLst/>
              <a:latin typeface="Verdana" charset="0"/>
            </a:endParaRPr>
          </a:p>
        </p:txBody>
      </p:sp>
      <p:sp>
        <p:nvSpPr>
          <p:cNvPr id="5" name="テキスト ボックス 4"/>
          <p:cNvSpPr txBox="1"/>
          <p:nvPr/>
        </p:nvSpPr>
        <p:spPr>
          <a:xfrm>
            <a:off x="337301" y="579525"/>
            <a:ext cx="4139201" cy="461665"/>
          </a:xfrm>
          <a:prstGeom prst="rect">
            <a:avLst/>
          </a:prstGeom>
          <a:noFill/>
        </p:spPr>
        <p:txBody>
          <a:bodyPr wrap="square" rtlCol="0">
            <a:spAutoFit/>
          </a:bodyPr>
          <a:lstStyle/>
          <a:p>
            <a:r>
              <a:rPr kumimoji="1" lang="ja-JP" altLang="en-US" sz="2400" dirty="0"/>
              <a:t>従来型の品質管理、品質保証</a:t>
            </a:r>
          </a:p>
        </p:txBody>
      </p:sp>
      <p:sp>
        <p:nvSpPr>
          <p:cNvPr id="27" name="テキスト ボックス 26"/>
          <p:cNvSpPr txBox="1"/>
          <p:nvPr/>
        </p:nvSpPr>
        <p:spPr>
          <a:xfrm>
            <a:off x="6101245" y="1295393"/>
            <a:ext cx="2448272" cy="830997"/>
          </a:xfrm>
          <a:prstGeom prst="rect">
            <a:avLst/>
          </a:prstGeom>
          <a:noFill/>
        </p:spPr>
        <p:txBody>
          <a:bodyPr wrap="square" rtlCol="0">
            <a:spAutoFit/>
          </a:bodyPr>
          <a:lstStyle/>
          <a:p>
            <a:r>
              <a:rPr kumimoji="1" lang="ja-JP" altLang="en-US" sz="2400" dirty="0"/>
              <a:t>体系化、統合したフレームワーク化</a:t>
            </a:r>
          </a:p>
        </p:txBody>
      </p:sp>
      <p:sp>
        <p:nvSpPr>
          <p:cNvPr id="30" name="下矢印 29"/>
          <p:cNvSpPr/>
          <p:nvPr/>
        </p:nvSpPr>
        <p:spPr>
          <a:xfrm>
            <a:off x="7020272" y="5020401"/>
            <a:ext cx="556482" cy="750423"/>
          </a:xfrm>
          <a:prstGeom prst="downArrow">
            <a:avLst>
              <a:gd name="adj1" fmla="val 33009"/>
              <a:gd name="adj2" fmla="val 378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加算記号 31"/>
          <p:cNvSpPr/>
          <p:nvPr/>
        </p:nvSpPr>
        <p:spPr>
          <a:xfrm>
            <a:off x="6967236" y="2082916"/>
            <a:ext cx="716291" cy="66320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テキスト ボックス 32"/>
          <p:cNvSpPr txBox="1"/>
          <p:nvPr/>
        </p:nvSpPr>
        <p:spPr>
          <a:xfrm>
            <a:off x="6301983" y="4087456"/>
            <a:ext cx="2046796" cy="830997"/>
          </a:xfrm>
          <a:prstGeom prst="rect">
            <a:avLst/>
          </a:prstGeom>
          <a:noFill/>
        </p:spPr>
        <p:txBody>
          <a:bodyPr wrap="square" rtlCol="0">
            <a:spAutoFit/>
          </a:bodyPr>
          <a:lstStyle/>
          <a:p>
            <a:r>
              <a:rPr kumimoji="1" lang="ja-JP" altLang="en-US" sz="2400" dirty="0"/>
              <a:t>リスクに基づくアプローチ</a:t>
            </a:r>
          </a:p>
        </p:txBody>
      </p:sp>
      <p:sp>
        <p:nvSpPr>
          <p:cNvPr id="34" name="テキスト ボックス 33"/>
          <p:cNvSpPr txBox="1"/>
          <p:nvPr/>
        </p:nvSpPr>
        <p:spPr>
          <a:xfrm>
            <a:off x="6301983" y="2766046"/>
            <a:ext cx="2046796" cy="830997"/>
          </a:xfrm>
          <a:prstGeom prst="rect">
            <a:avLst/>
          </a:prstGeom>
          <a:noFill/>
        </p:spPr>
        <p:txBody>
          <a:bodyPr wrap="square" rtlCol="0">
            <a:spAutoFit/>
          </a:bodyPr>
          <a:lstStyle/>
          <a:p>
            <a:r>
              <a:rPr kumimoji="1" lang="ja-JP" altLang="en-US" sz="2400" dirty="0"/>
              <a:t>組織の</a:t>
            </a:r>
            <a:endParaRPr kumimoji="1" lang="en-US" altLang="ja-JP" sz="2400" dirty="0"/>
          </a:p>
          <a:p>
            <a:r>
              <a:rPr kumimoji="1" lang="ja-JP" altLang="en-US" sz="2400" dirty="0"/>
              <a:t>コミットメント</a:t>
            </a:r>
          </a:p>
        </p:txBody>
      </p:sp>
      <p:sp>
        <p:nvSpPr>
          <p:cNvPr id="35" name="加算記号 34"/>
          <p:cNvSpPr/>
          <p:nvPr/>
        </p:nvSpPr>
        <p:spPr>
          <a:xfrm>
            <a:off x="6967236" y="3552409"/>
            <a:ext cx="716291" cy="66320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p:cNvSpPr>
            <a:spLocks noGrp="1"/>
          </p:cNvSpPr>
          <p:nvPr>
            <p:ph type="sldNum" sz="quarter" idx="12"/>
          </p:nvPr>
        </p:nvSpPr>
        <p:spPr/>
        <p:txBody>
          <a:bodyPr/>
          <a:lstStyle/>
          <a:p>
            <a:pPr>
              <a:defRPr/>
            </a:pPr>
            <a:r>
              <a:rPr lang="en-US" altLang="ja-JP" dirty="0"/>
              <a:t>9</a:t>
            </a:r>
            <a:endParaRPr lang="ja-JP" altLang="en-US" dirty="0"/>
          </a:p>
        </p:txBody>
      </p:sp>
      <p:pic>
        <p:nvPicPr>
          <p:cNvPr id="3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テキスト ボックス 30"/>
          <p:cNvSpPr txBox="1"/>
          <p:nvPr/>
        </p:nvSpPr>
        <p:spPr>
          <a:xfrm>
            <a:off x="5652121" y="5797065"/>
            <a:ext cx="3548476" cy="830997"/>
          </a:xfrm>
          <a:prstGeom prst="rect">
            <a:avLst/>
          </a:prstGeom>
          <a:noFill/>
        </p:spPr>
        <p:txBody>
          <a:bodyPr wrap="square" rtlCol="0">
            <a:spAutoFit/>
          </a:bodyPr>
          <a:lstStyle/>
          <a:p>
            <a:r>
              <a:rPr kumimoji="1" lang="en-US" altLang="ja-JP" sz="2400" dirty="0">
                <a:solidFill>
                  <a:srgbClr val="FF0000"/>
                </a:solidFill>
              </a:rPr>
              <a:t>Quality Management System (QMS)</a:t>
            </a:r>
            <a:endParaRPr kumimoji="1" lang="ja-JP" altLang="en-US" sz="2400" dirty="0">
              <a:solidFill>
                <a:srgbClr val="FF0000"/>
              </a:solidFill>
            </a:endParaRPr>
          </a:p>
        </p:txBody>
      </p:sp>
      <p:sp>
        <p:nvSpPr>
          <p:cNvPr id="4" name="フレーム 3">
            <a:extLst>
              <a:ext uri="{FF2B5EF4-FFF2-40B4-BE49-F238E27FC236}">
                <a16:creationId xmlns:a16="http://schemas.microsoft.com/office/drawing/2014/main" id="{9A43C335-F344-4562-869A-1905A80B2939}"/>
              </a:ext>
            </a:extLst>
          </p:cNvPr>
          <p:cNvSpPr/>
          <p:nvPr/>
        </p:nvSpPr>
        <p:spPr>
          <a:xfrm>
            <a:off x="107505" y="404664"/>
            <a:ext cx="5528130" cy="6336704"/>
          </a:xfrm>
          <a:prstGeom prst="frame">
            <a:avLst>
              <a:gd name="adj1" fmla="val 20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6" name="二等辺三角形 45">
            <a:extLst>
              <a:ext uri="{FF2B5EF4-FFF2-40B4-BE49-F238E27FC236}">
                <a16:creationId xmlns:a16="http://schemas.microsoft.com/office/drawing/2014/main" id="{475B86D6-6BCA-4BE7-A8E1-09D57322741F}"/>
              </a:ext>
            </a:extLst>
          </p:cNvPr>
          <p:cNvSpPr/>
          <p:nvPr/>
        </p:nvSpPr>
        <p:spPr>
          <a:xfrm rot="5400000">
            <a:off x="5728193" y="1501540"/>
            <a:ext cx="375163" cy="41870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20715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idx="1"/>
          </p:nvPr>
        </p:nvSpPr>
        <p:spPr>
          <a:xfrm>
            <a:off x="810444" y="2708921"/>
            <a:ext cx="7523113" cy="1697980"/>
          </a:xfrm>
        </p:spPr>
        <p:txBody>
          <a:bodyPr anchor="t"/>
          <a:lstStyle/>
          <a:p>
            <a:r>
              <a:rPr lang="en-US" altLang="ja-JP" sz="3200" b="1" dirty="0"/>
              <a:t>3. QMS</a:t>
            </a:r>
            <a:r>
              <a:rPr lang="ja-JP" altLang="en-US" sz="3200" b="1" dirty="0"/>
              <a:t>を構築するために考慮すべきこと</a:t>
            </a:r>
          </a:p>
        </p:txBody>
      </p:sp>
      <p:sp>
        <p:nvSpPr>
          <p:cNvPr id="2" name="スライド番号プレースホルダー 1"/>
          <p:cNvSpPr>
            <a:spLocks noGrp="1"/>
          </p:cNvSpPr>
          <p:nvPr>
            <p:ph type="sldNum" sz="quarter" idx="12"/>
          </p:nvPr>
        </p:nvSpPr>
        <p:spPr/>
        <p:txBody>
          <a:bodyPr/>
          <a:lstStyle/>
          <a:p>
            <a:pPr>
              <a:defRPr/>
            </a:pPr>
            <a:r>
              <a:rPr lang="en-US" altLang="ja-JP" dirty="0"/>
              <a:t>10</a:t>
            </a:r>
            <a:endParaRPr lang="ja-JP" altLang="en-US"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1710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476672"/>
            <a:ext cx="8295143" cy="659160"/>
          </a:xfrm>
        </p:spPr>
        <p:txBody>
          <a:bodyPr/>
          <a:lstStyle/>
          <a:p>
            <a:pPr marL="0" indent="0">
              <a:buNone/>
            </a:pPr>
            <a:r>
              <a:rPr lang="en-US" altLang="ja-JP" sz="3600" dirty="0"/>
              <a:t>QMS</a:t>
            </a:r>
            <a:r>
              <a:rPr lang="ja-JP" altLang="en-US" sz="3600" dirty="0"/>
              <a:t>を支える構成要素</a:t>
            </a:r>
          </a:p>
        </p:txBody>
      </p:sp>
      <p:grpSp>
        <p:nvGrpSpPr>
          <p:cNvPr id="14" name="グループ化 13"/>
          <p:cNvGrpSpPr/>
          <p:nvPr/>
        </p:nvGrpSpPr>
        <p:grpSpPr>
          <a:xfrm>
            <a:off x="1511840" y="1628800"/>
            <a:ext cx="6192328" cy="4761656"/>
            <a:chOff x="1511840" y="1907704"/>
            <a:chExt cx="6192328" cy="4761656"/>
          </a:xfrm>
        </p:grpSpPr>
        <p:grpSp>
          <p:nvGrpSpPr>
            <p:cNvPr id="11" name="グループ化 10"/>
            <p:cNvGrpSpPr/>
            <p:nvPr/>
          </p:nvGrpSpPr>
          <p:grpSpPr>
            <a:xfrm>
              <a:off x="1511840" y="1907704"/>
              <a:ext cx="6192328" cy="4761656"/>
              <a:chOff x="1511840" y="1772816"/>
              <a:chExt cx="6192328" cy="4761656"/>
            </a:xfrm>
          </p:grpSpPr>
          <p:sp>
            <p:nvSpPr>
              <p:cNvPr id="4" name="六角形 3"/>
              <p:cNvSpPr>
                <a:spLocks/>
              </p:cNvSpPr>
              <p:nvPr/>
            </p:nvSpPr>
            <p:spPr>
              <a:xfrm>
                <a:off x="1511840" y="2564904"/>
                <a:ext cx="2340080" cy="1584176"/>
              </a:xfrm>
              <a:prstGeom prst="hexagon">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外部との</a:t>
                </a:r>
                <a:br>
                  <a:rPr kumimoji="1" lang="en-US" altLang="ja-JP" sz="2400" dirty="0"/>
                </a:br>
                <a:r>
                  <a:rPr kumimoji="1" lang="ja-JP" altLang="en-US" sz="2400" dirty="0"/>
                  <a:t>提携　</a:t>
                </a:r>
                <a:r>
                  <a:rPr kumimoji="1" lang="en-US" altLang="ja-JP" sz="1600" dirty="0"/>
                  <a:t>Partnering</a:t>
                </a:r>
                <a:endParaRPr kumimoji="1" lang="ja-JP" altLang="en-US" sz="1600" dirty="0"/>
              </a:p>
            </p:txBody>
          </p:sp>
          <p:sp>
            <p:nvSpPr>
              <p:cNvPr id="5" name="六角形 4"/>
              <p:cNvSpPr>
                <a:spLocks/>
              </p:cNvSpPr>
              <p:nvPr/>
            </p:nvSpPr>
            <p:spPr>
              <a:xfrm>
                <a:off x="3456056" y="1772816"/>
                <a:ext cx="2340080" cy="15841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0" dirty="0">
                    <a:solidFill>
                      <a:schemeClr val="tx1"/>
                    </a:solidFill>
                  </a:rPr>
                  <a:t>組織・</a:t>
                </a:r>
                <a:endParaRPr kumimoji="1" lang="en-US" altLang="ja-JP" sz="2400" b="0" dirty="0">
                  <a:solidFill>
                    <a:schemeClr val="tx1"/>
                  </a:solidFill>
                </a:endParaRPr>
              </a:p>
              <a:p>
                <a:pPr algn="ctr"/>
                <a:r>
                  <a:rPr kumimoji="1" lang="ja-JP" altLang="en-US" sz="2400" b="0" dirty="0">
                    <a:solidFill>
                      <a:schemeClr val="tx1"/>
                    </a:solidFill>
                  </a:rPr>
                  <a:t>体制</a:t>
                </a:r>
              </a:p>
            </p:txBody>
          </p:sp>
          <p:sp>
            <p:nvSpPr>
              <p:cNvPr id="6" name="六角形 5"/>
              <p:cNvSpPr>
                <a:spLocks noChangeAspect="1"/>
              </p:cNvSpPr>
              <p:nvPr/>
            </p:nvSpPr>
            <p:spPr>
              <a:xfrm>
                <a:off x="1511840" y="4149080"/>
                <a:ext cx="2340080" cy="1584176"/>
              </a:xfrm>
              <a:prstGeom prst="hexagon">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b="0" dirty="0">
                    <a:solidFill>
                      <a:schemeClr val="tx1"/>
                    </a:solidFill>
                  </a:rPr>
                  <a:t>Risk Management</a:t>
                </a:r>
                <a:endParaRPr kumimoji="1" lang="ja-JP" altLang="en-US" sz="1800" b="0" dirty="0">
                  <a:solidFill>
                    <a:schemeClr val="tx1"/>
                  </a:solidFill>
                </a:endParaRPr>
              </a:p>
            </p:txBody>
          </p:sp>
          <p:sp>
            <p:nvSpPr>
              <p:cNvPr id="7" name="六角形 6"/>
              <p:cNvSpPr>
                <a:spLocks/>
              </p:cNvSpPr>
              <p:nvPr/>
            </p:nvSpPr>
            <p:spPr>
              <a:xfrm>
                <a:off x="3456056" y="4950296"/>
                <a:ext cx="2340080" cy="1584176"/>
              </a:xfrm>
              <a:prstGeom prst="hexagon">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0" dirty="0">
                    <a:solidFill>
                      <a:schemeClr val="tx1"/>
                    </a:solidFill>
                  </a:rPr>
                  <a:t>記録作成と保存</a:t>
                </a:r>
              </a:p>
            </p:txBody>
          </p:sp>
          <p:sp>
            <p:nvSpPr>
              <p:cNvPr id="8" name="六角形 7"/>
              <p:cNvSpPr>
                <a:spLocks/>
              </p:cNvSpPr>
              <p:nvPr/>
            </p:nvSpPr>
            <p:spPr>
              <a:xfrm>
                <a:off x="5364088" y="2584589"/>
                <a:ext cx="2340080" cy="1584176"/>
              </a:xfrm>
              <a:prstGeom prst="hexag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0" dirty="0">
                    <a:solidFill>
                      <a:schemeClr val="tx1"/>
                    </a:solidFill>
                  </a:rPr>
                  <a:t>明確な</a:t>
                </a:r>
                <a:br>
                  <a:rPr kumimoji="1" lang="en-US" altLang="ja-JP" sz="2400" b="0" dirty="0">
                    <a:solidFill>
                      <a:schemeClr val="tx1"/>
                    </a:solidFill>
                  </a:rPr>
                </a:br>
                <a:r>
                  <a:rPr kumimoji="1" lang="ja-JP" altLang="en-US" sz="2400" b="0" dirty="0">
                    <a:solidFill>
                      <a:schemeClr val="tx1"/>
                    </a:solidFill>
                  </a:rPr>
                  <a:t>プロセス</a:t>
                </a:r>
                <a:endParaRPr kumimoji="1" lang="en-US" altLang="ja-JP" sz="2400" b="0" dirty="0">
                  <a:solidFill>
                    <a:schemeClr val="tx1"/>
                  </a:solidFill>
                </a:endParaRPr>
              </a:p>
              <a:p>
                <a:pPr algn="ctr"/>
                <a:r>
                  <a:rPr kumimoji="1" lang="en-US" altLang="ja-JP" sz="1600" b="0" dirty="0">
                    <a:solidFill>
                      <a:schemeClr val="tx1"/>
                    </a:solidFill>
                  </a:rPr>
                  <a:t>Process</a:t>
                </a:r>
                <a:endParaRPr kumimoji="1" lang="ja-JP" altLang="en-US" sz="1600" b="0" dirty="0">
                  <a:solidFill>
                    <a:schemeClr val="tx1"/>
                  </a:solidFill>
                </a:endParaRPr>
              </a:p>
            </p:txBody>
          </p:sp>
          <p:sp>
            <p:nvSpPr>
              <p:cNvPr id="9" name="六角形 8"/>
              <p:cNvSpPr>
                <a:spLocks noChangeAspect="1"/>
              </p:cNvSpPr>
              <p:nvPr/>
            </p:nvSpPr>
            <p:spPr>
              <a:xfrm>
                <a:off x="5364088" y="4168765"/>
                <a:ext cx="2340080" cy="1584176"/>
              </a:xfrm>
              <a:prstGeom prst="hexagon">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b="0" dirty="0">
                    <a:solidFill>
                      <a:schemeClr val="tx1"/>
                    </a:solidFill>
                  </a:rPr>
                  <a:t>Issue Management</a:t>
                </a:r>
                <a:endParaRPr kumimoji="1" lang="ja-JP" altLang="en-US" sz="1800" b="0" dirty="0">
                  <a:solidFill>
                    <a:schemeClr val="tx1"/>
                  </a:solidFill>
                </a:endParaRPr>
              </a:p>
            </p:txBody>
          </p:sp>
        </p:grpSp>
        <p:sp>
          <p:nvSpPr>
            <p:cNvPr id="10" name="テキスト ボックス 9"/>
            <p:cNvSpPr txBox="1"/>
            <p:nvPr/>
          </p:nvSpPr>
          <p:spPr>
            <a:xfrm>
              <a:off x="4028847" y="3987225"/>
              <a:ext cx="1119217" cy="584775"/>
            </a:xfrm>
            <a:prstGeom prst="rect">
              <a:avLst/>
            </a:prstGeom>
            <a:noFill/>
          </p:spPr>
          <p:txBody>
            <a:bodyPr wrap="none" rtlCol="0">
              <a:spAutoFit/>
            </a:bodyPr>
            <a:lstStyle/>
            <a:p>
              <a:r>
                <a:rPr kumimoji="1" lang="en-US" altLang="ja-JP" sz="3200" dirty="0">
                  <a:solidFill>
                    <a:srgbClr val="FF0000"/>
                  </a:solidFill>
                </a:rPr>
                <a:t>QMS</a:t>
              </a:r>
              <a:endParaRPr kumimoji="1" lang="ja-JP" altLang="en-US" sz="3200" dirty="0">
                <a:solidFill>
                  <a:srgbClr val="FF0000"/>
                </a:solidFill>
              </a:endParaRPr>
            </a:p>
          </p:txBody>
        </p:sp>
      </p:grpSp>
      <p:sp>
        <p:nvSpPr>
          <p:cNvPr id="12" name="スライド番号プレースホルダー 11"/>
          <p:cNvSpPr>
            <a:spLocks noGrp="1"/>
          </p:cNvSpPr>
          <p:nvPr>
            <p:ph type="sldNum" sz="quarter" idx="12"/>
          </p:nvPr>
        </p:nvSpPr>
        <p:spPr/>
        <p:txBody>
          <a:bodyPr/>
          <a:lstStyle/>
          <a:p>
            <a:pPr>
              <a:defRPr/>
            </a:pPr>
            <a:r>
              <a:rPr lang="en-US" altLang="ja-JP" dirty="0"/>
              <a:t>11</a:t>
            </a:r>
            <a:endParaRPr lang="ja-JP" altLang="en-US" dirty="0"/>
          </a:p>
        </p:txBody>
      </p:sp>
      <p:pic>
        <p:nvPicPr>
          <p:cNvPr id="1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正方形/長方形 15">
            <a:extLst>
              <a:ext uri="{FF2B5EF4-FFF2-40B4-BE49-F238E27FC236}">
                <a16:creationId xmlns:a16="http://schemas.microsoft.com/office/drawing/2014/main" id="{F9074594-8F6D-4214-96B0-CD2BB8A24163}"/>
              </a:ext>
            </a:extLst>
          </p:cNvPr>
          <p:cNvSpPr/>
          <p:nvPr/>
        </p:nvSpPr>
        <p:spPr>
          <a:xfrm>
            <a:off x="107684" y="1209526"/>
            <a:ext cx="2952148" cy="923330"/>
          </a:xfrm>
          <a:prstGeom prst="rect">
            <a:avLst/>
          </a:prstGeom>
          <a:ln>
            <a:solidFill>
              <a:srgbClr val="0070C0"/>
            </a:solidFill>
          </a:ln>
        </p:spPr>
        <p:txBody>
          <a:bodyPr wrap="square">
            <a:spAutoFit/>
          </a:bodyPr>
          <a:lstStyle/>
          <a:p>
            <a:pPr lvl="0" algn="ctr" fontAlgn="base">
              <a:spcBef>
                <a:spcPct val="0"/>
              </a:spcBef>
              <a:spcAft>
                <a:spcPct val="0"/>
              </a:spcAft>
            </a:pPr>
            <a:r>
              <a:rPr lang="en-US" altLang="ja-JP" sz="1800" kern="0" dirty="0">
                <a:solidFill>
                  <a:schemeClr val="tx1"/>
                </a:solidFill>
                <a:cs typeface="+mj-cs"/>
              </a:rPr>
              <a:t>JPMA</a:t>
            </a:r>
            <a:r>
              <a:rPr lang="ja-JP" altLang="en-US" sz="1800" kern="0" dirty="0">
                <a:solidFill>
                  <a:schemeClr val="tx1"/>
                </a:solidFill>
                <a:cs typeface="+mj-cs"/>
              </a:rPr>
              <a:t>が考える</a:t>
            </a:r>
            <a:endParaRPr lang="en-US" altLang="ja-JP" sz="1800" kern="0" dirty="0">
              <a:solidFill>
                <a:schemeClr val="tx1"/>
              </a:solidFill>
              <a:cs typeface="+mj-cs"/>
            </a:endParaRPr>
          </a:p>
          <a:p>
            <a:pPr lvl="0" algn="ctr" fontAlgn="base">
              <a:spcBef>
                <a:spcPct val="0"/>
              </a:spcBef>
              <a:spcAft>
                <a:spcPct val="0"/>
              </a:spcAft>
            </a:pPr>
            <a:r>
              <a:rPr lang="en-US" altLang="ja-JP" sz="1800" kern="0" dirty="0">
                <a:solidFill>
                  <a:schemeClr val="tx1"/>
                </a:solidFill>
                <a:cs typeface="+mj-cs"/>
              </a:rPr>
              <a:t>Clinical Trial </a:t>
            </a:r>
            <a:r>
              <a:rPr lang="ja-JP" altLang="en-US" sz="1800" kern="0" dirty="0">
                <a:solidFill>
                  <a:schemeClr val="tx1"/>
                </a:solidFill>
                <a:cs typeface="+mj-cs"/>
              </a:rPr>
              <a:t>における </a:t>
            </a:r>
            <a:r>
              <a:rPr lang="en-US" altLang="ja-JP" sz="1800" kern="0" dirty="0">
                <a:solidFill>
                  <a:schemeClr val="tx1"/>
                </a:solidFill>
                <a:cs typeface="+mj-cs"/>
              </a:rPr>
              <a:t>QMS</a:t>
            </a:r>
            <a:r>
              <a:rPr lang="ja-JP" altLang="en-US" sz="1800" kern="0" dirty="0">
                <a:solidFill>
                  <a:schemeClr val="tx1"/>
                </a:solidFill>
                <a:cs typeface="+mj-cs"/>
              </a:rPr>
              <a:t>を支える構成要素の例</a:t>
            </a:r>
            <a:endParaRPr lang="ja-JP" altLang="en-US" sz="2400" kern="0" dirty="0">
              <a:solidFill>
                <a:schemeClr val="tx1"/>
              </a:solidFill>
              <a:cs typeface="+mj-cs"/>
            </a:endParaRPr>
          </a:p>
        </p:txBody>
      </p:sp>
    </p:spTree>
    <p:extLst>
      <p:ext uri="{BB962C8B-B14F-4D97-AF65-F5344CB8AC3E}">
        <p14:creationId xmlns:p14="http://schemas.microsoft.com/office/powerpoint/2010/main" val="655049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4000" dirty="0"/>
              <a:t>組織・体制</a:t>
            </a:r>
          </a:p>
        </p:txBody>
      </p:sp>
      <p:sp>
        <p:nvSpPr>
          <p:cNvPr id="3" name="コンテンツ プレースホルダー 2"/>
          <p:cNvSpPr>
            <a:spLocks noGrp="1"/>
          </p:cNvSpPr>
          <p:nvPr>
            <p:ph idx="1"/>
          </p:nvPr>
        </p:nvSpPr>
        <p:spPr>
          <a:xfrm>
            <a:off x="685800" y="1556792"/>
            <a:ext cx="8134672" cy="4539208"/>
          </a:xfrm>
        </p:spPr>
        <p:txBody>
          <a:bodyPr/>
          <a:lstStyle/>
          <a:p>
            <a:r>
              <a:rPr lang="ja-JP" altLang="en-US" dirty="0"/>
              <a:t>組織と部署・個人の役割・責任の明確化</a:t>
            </a:r>
            <a:endParaRPr lang="en-US" altLang="ja-JP" dirty="0"/>
          </a:p>
          <a:p>
            <a:r>
              <a:rPr lang="ja-JP" altLang="en-US" dirty="0"/>
              <a:t>シニアマネジメント</a:t>
            </a:r>
            <a:r>
              <a:rPr lang="en-US" altLang="ja-JP" dirty="0"/>
              <a:t>/</a:t>
            </a:r>
            <a:r>
              <a:rPr lang="ja-JP" altLang="en-US" dirty="0"/>
              <a:t>経営陣のリーダーシップ</a:t>
            </a:r>
            <a:endParaRPr lang="en-US" altLang="ja-JP" dirty="0"/>
          </a:p>
          <a:p>
            <a:r>
              <a:rPr lang="ja-JP" altLang="en-US" dirty="0"/>
              <a:t>職務にあったトレーニングの実施・記録</a:t>
            </a:r>
          </a:p>
          <a:p>
            <a:r>
              <a:rPr lang="ja-JP" altLang="en-US" dirty="0"/>
              <a:t>クオリティ</a:t>
            </a:r>
            <a:r>
              <a:rPr kumimoji="1" lang="ja-JP" altLang="en-US" dirty="0"/>
              <a:t>に関する意識づけ（マインドセット）</a:t>
            </a:r>
            <a:endParaRPr kumimoji="1" lang="en-US" altLang="ja-JP" dirty="0"/>
          </a:p>
          <a:p>
            <a:pPr lvl="1">
              <a:buFont typeface="Wingdings" panose="05000000000000000000" pitchFamily="2" charset="2"/>
              <a:buChar char="Ø"/>
            </a:pPr>
            <a:r>
              <a:rPr lang="ja-JP" altLang="en-US" dirty="0"/>
              <a:t>ＱＣ担当者だけでなく、ひとりひとりが品質に貢献しているという意識をもつ</a:t>
            </a:r>
            <a:endParaRPr lang="en-US" altLang="ja-JP" dirty="0"/>
          </a:p>
          <a:p>
            <a:r>
              <a:rPr lang="ja-JP" altLang="en-US" dirty="0"/>
              <a:t>意思決定機関・会議体の設置（必要最低限）</a:t>
            </a:r>
            <a:endParaRPr lang="en-US" altLang="ja-JP" dirty="0"/>
          </a:p>
        </p:txBody>
      </p:sp>
      <p:sp>
        <p:nvSpPr>
          <p:cNvPr id="4" name="スライド番号プレースホルダー 3"/>
          <p:cNvSpPr>
            <a:spLocks noGrp="1"/>
          </p:cNvSpPr>
          <p:nvPr>
            <p:ph type="sldNum" sz="quarter" idx="12"/>
          </p:nvPr>
        </p:nvSpPr>
        <p:spPr/>
        <p:txBody>
          <a:bodyPr/>
          <a:lstStyle/>
          <a:p>
            <a:pPr>
              <a:defRPr/>
            </a:pPr>
            <a:r>
              <a:rPr lang="en-US" altLang="ja-JP" dirty="0"/>
              <a:t>12</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5797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4000" dirty="0"/>
              <a:t>組織・体制</a:t>
            </a:r>
          </a:p>
        </p:txBody>
      </p:sp>
      <p:cxnSp>
        <p:nvCxnSpPr>
          <p:cNvPr id="5" name="直線矢印コネクタ 4"/>
          <p:cNvCxnSpPr/>
          <p:nvPr/>
        </p:nvCxnSpPr>
        <p:spPr>
          <a:xfrm flipH="1">
            <a:off x="971600" y="2348880"/>
            <a:ext cx="2088232" cy="2664296"/>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H="1" flipV="1">
            <a:off x="5796136" y="2373478"/>
            <a:ext cx="2304256" cy="277230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611560" y="2348880"/>
            <a:ext cx="1656184" cy="830997"/>
          </a:xfrm>
          <a:prstGeom prst="rect">
            <a:avLst/>
          </a:prstGeom>
          <a:noFill/>
        </p:spPr>
        <p:txBody>
          <a:bodyPr wrap="square" rtlCol="0">
            <a:spAutoFit/>
          </a:bodyPr>
          <a:lstStyle/>
          <a:p>
            <a:r>
              <a:rPr kumimoji="1" lang="ja-JP" altLang="en-US" sz="2400" dirty="0"/>
              <a:t>品質の</a:t>
            </a:r>
            <a:r>
              <a:rPr kumimoji="1" lang="en-US" altLang="ja-JP" sz="2400" dirty="0"/>
              <a:t>Oversight</a:t>
            </a:r>
            <a:endParaRPr kumimoji="1" lang="ja-JP" altLang="en-US" sz="2400" dirty="0"/>
          </a:p>
        </p:txBody>
      </p:sp>
      <p:sp>
        <p:nvSpPr>
          <p:cNvPr id="12" name="テキスト ボックス 11"/>
          <p:cNvSpPr txBox="1"/>
          <p:nvPr/>
        </p:nvSpPr>
        <p:spPr>
          <a:xfrm>
            <a:off x="6948264" y="2764378"/>
            <a:ext cx="1944216" cy="830997"/>
          </a:xfrm>
          <a:prstGeom prst="rect">
            <a:avLst/>
          </a:prstGeom>
          <a:noFill/>
        </p:spPr>
        <p:txBody>
          <a:bodyPr wrap="square" rtlCol="0">
            <a:spAutoFit/>
          </a:bodyPr>
          <a:lstStyle/>
          <a:p>
            <a:r>
              <a:rPr kumimoji="1" lang="en-US" altLang="ja-JP" sz="2400" dirty="0"/>
              <a:t>Issue</a:t>
            </a:r>
            <a:r>
              <a:rPr kumimoji="1" lang="ja-JP" altLang="en-US" sz="2400" dirty="0"/>
              <a:t>の</a:t>
            </a:r>
            <a:r>
              <a:rPr kumimoji="1" lang="en-US" altLang="ja-JP" sz="2400" dirty="0"/>
              <a:t>Escalation</a:t>
            </a:r>
            <a:endParaRPr kumimoji="1" lang="ja-JP" altLang="en-US" sz="2400" dirty="0"/>
          </a:p>
        </p:txBody>
      </p:sp>
      <p:graphicFrame>
        <p:nvGraphicFramePr>
          <p:cNvPr id="4" name="図表 3"/>
          <p:cNvGraphicFramePr/>
          <p:nvPr>
            <p:extLst>
              <p:ext uri="{D42A27DB-BD31-4B8C-83A1-F6EECF244321}">
                <p14:modId xmlns:p14="http://schemas.microsoft.com/office/powerpoint/2010/main" val="1621939489"/>
              </p:ext>
            </p:extLst>
          </p:nvPr>
        </p:nvGraphicFramePr>
        <p:xfrm>
          <a:off x="917265" y="1195460"/>
          <a:ext cx="7152456" cy="512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スライド番号プレースホルダー 2"/>
          <p:cNvSpPr>
            <a:spLocks noGrp="1"/>
          </p:cNvSpPr>
          <p:nvPr>
            <p:ph type="sldNum" sz="quarter" idx="12"/>
          </p:nvPr>
        </p:nvSpPr>
        <p:spPr/>
        <p:txBody>
          <a:bodyPr/>
          <a:lstStyle/>
          <a:p>
            <a:pPr>
              <a:defRPr/>
            </a:pPr>
            <a:r>
              <a:rPr lang="en-US" altLang="ja-JP" dirty="0"/>
              <a:t>13</a:t>
            </a:r>
            <a:endParaRPr lang="ja-JP" altLang="en-US" dirty="0"/>
          </a:p>
        </p:txBody>
      </p:sp>
      <p:pic>
        <p:nvPicPr>
          <p:cNvPr id="9"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9830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a:t>外部との提携（</a:t>
            </a:r>
            <a:r>
              <a:rPr lang="en-US" altLang="ja-JP" sz="4000" dirty="0"/>
              <a:t>Partnering</a:t>
            </a:r>
            <a:r>
              <a:rPr lang="ja-JP" altLang="en-US" sz="4000" dirty="0"/>
              <a:t>）</a:t>
            </a:r>
            <a:endParaRPr kumimoji="1" lang="ja-JP" altLang="en-US" sz="4000" dirty="0"/>
          </a:p>
        </p:txBody>
      </p:sp>
      <p:sp>
        <p:nvSpPr>
          <p:cNvPr id="3" name="コンテンツ プレースホルダー 2"/>
          <p:cNvSpPr>
            <a:spLocks noGrp="1"/>
          </p:cNvSpPr>
          <p:nvPr>
            <p:ph idx="1"/>
          </p:nvPr>
        </p:nvSpPr>
        <p:spPr/>
        <p:txBody>
          <a:bodyPr/>
          <a:lstStyle/>
          <a:p>
            <a:pPr marL="0" indent="0">
              <a:buNone/>
            </a:pPr>
            <a:r>
              <a:rPr lang="ja-JP" altLang="en-US" dirty="0"/>
              <a:t>治験依頼者あるいは医薬品の製造承認申請者として申請資料の品質に責任がある。</a:t>
            </a:r>
            <a:endParaRPr lang="en-US" altLang="ja-JP" dirty="0"/>
          </a:p>
          <a:p>
            <a:r>
              <a:rPr kumimoji="1" lang="ja-JP" altLang="en-US" dirty="0"/>
              <a:t>共同開発</a:t>
            </a:r>
            <a:endParaRPr kumimoji="1" lang="en-US" altLang="ja-JP" dirty="0"/>
          </a:p>
          <a:p>
            <a:pPr lvl="1">
              <a:buFont typeface="Wingdings" panose="05000000000000000000" pitchFamily="2" charset="2"/>
              <a:buChar char="Ø"/>
            </a:pPr>
            <a:r>
              <a:rPr lang="ja-JP" altLang="en-US" dirty="0"/>
              <a:t>両者の役割分担や</a:t>
            </a:r>
            <a:r>
              <a:rPr lang="en-US" altLang="ja-JP" dirty="0"/>
              <a:t>SOP</a:t>
            </a:r>
            <a:r>
              <a:rPr lang="ja-JP" altLang="en-US" dirty="0"/>
              <a:t>などを明確にする。</a:t>
            </a:r>
            <a:endParaRPr kumimoji="1" lang="en-US" altLang="ja-JP" dirty="0"/>
          </a:p>
          <a:p>
            <a:r>
              <a:rPr lang="en-US" altLang="ja-JP" dirty="0"/>
              <a:t>CRO/Vendor</a:t>
            </a:r>
          </a:p>
          <a:p>
            <a:pPr lvl="1">
              <a:buFont typeface="Wingdings" panose="05000000000000000000" pitchFamily="2" charset="2"/>
              <a:buChar char="Ø"/>
            </a:pPr>
            <a:r>
              <a:rPr lang="ja-JP" altLang="en-US" dirty="0"/>
              <a:t>オーバーサイトをどのようにするかあらかじめ決めておく必要がある。</a:t>
            </a:r>
            <a:endParaRPr lang="en-US" altLang="ja-JP" dirty="0"/>
          </a:p>
          <a:p>
            <a:endParaRPr kumimoji="1" lang="en-US" altLang="ja-JP" dirty="0"/>
          </a:p>
        </p:txBody>
      </p:sp>
      <p:sp>
        <p:nvSpPr>
          <p:cNvPr id="4" name="スライド番号プレースホルダー 3"/>
          <p:cNvSpPr>
            <a:spLocks noGrp="1"/>
          </p:cNvSpPr>
          <p:nvPr>
            <p:ph type="sldNum" sz="quarter" idx="12"/>
          </p:nvPr>
        </p:nvSpPr>
        <p:spPr/>
        <p:txBody>
          <a:bodyPr/>
          <a:lstStyle/>
          <a:p>
            <a:pPr>
              <a:defRPr/>
            </a:pPr>
            <a:r>
              <a:rPr lang="en-US" altLang="ja-JP" dirty="0"/>
              <a:t>14</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9387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a:t>明確なプロセス</a:t>
            </a:r>
          </a:p>
        </p:txBody>
      </p:sp>
      <p:sp>
        <p:nvSpPr>
          <p:cNvPr id="3" name="コンテンツ プレースホルダー 2"/>
          <p:cNvSpPr>
            <a:spLocks noGrp="1"/>
          </p:cNvSpPr>
          <p:nvPr>
            <p:ph idx="1"/>
          </p:nvPr>
        </p:nvSpPr>
        <p:spPr>
          <a:xfrm>
            <a:off x="685800" y="1412776"/>
            <a:ext cx="7918648" cy="5445224"/>
          </a:xfrm>
        </p:spPr>
        <p:txBody>
          <a:bodyPr/>
          <a:lstStyle/>
          <a:p>
            <a:r>
              <a:rPr kumimoji="1" lang="ja-JP" altLang="en-US" sz="2800" dirty="0"/>
              <a:t>クオリティ・スタンダードの設定（品質方針・目標）</a:t>
            </a:r>
            <a:endParaRPr kumimoji="1" lang="en-US" altLang="ja-JP" sz="2800" dirty="0"/>
          </a:p>
          <a:p>
            <a:r>
              <a:rPr kumimoji="1" lang="en-US" altLang="ja-JP" sz="2800" dirty="0"/>
              <a:t>SOP</a:t>
            </a:r>
            <a:r>
              <a:rPr kumimoji="1" lang="ja-JP" altLang="en-US" sz="2800" dirty="0"/>
              <a:t>の策定</a:t>
            </a:r>
            <a:endParaRPr kumimoji="1" lang="en-US" altLang="ja-JP" sz="2800" dirty="0"/>
          </a:p>
          <a:p>
            <a:pPr lvl="1">
              <a:buFont typeface="Wingdings" panose="05000000000000000000" pitchFamily="2" charset="2"/>
              <a:buChar char="Ø"/>
            </a:pPr>
            <a:r>
              <a:rPr lang="ja-JP" altLang="en-US" sz="2400" dirty="0"/>
              <a:t>役割・責任の明確化</a:t>
            </a:r>
            <a:endParaRPr lang="en-US" altLang="ja-JP" sz="2400" dirty="0"/>
          </a:p>
          <a:p>
            <a:pPr lvl="1">
              <a:buFont typeface="Wingdings" panose="05000000000000000000" pitchFamily="2" charset="2"/>
              <a:buChar char="Ø"/>
            </a:pPr>
            <a:r>
              <a:rPr lang="ja-JP" altLang="en-US" sz="2400" dirty="0"/>
              <a:t>分かりやすく、簡潔に記載</a:t>
            </a:r>
            <a:endParaRPr lang="en-US" altLang="ja-JP" sz="2400" dirty="0"/>
          </a:p>
          <a:p>
            <a:pPr lvl="1">
              <a:buFont typeface="Wingdings" panose="05000000000000000000" pitchFamily="2" charset="2"/>
              <a:buChar char="Ø"/>
            </a:pPr>
            <a:r>
              <a:rPr lang="ja-JP" altLang="en-US" sz="2400" dirty="0"/>
              <a:t>品質方針、品質目標に合致させる</a:t>
            </a:r>
            <a:endParaRPr lang="en-US" altLang="ja-JP" sz="2400" dirty="0"/>
          </a:p>
          <a:p>
            <a:pPr lvl="1">
              <a:buFont typeface="Wingdings" panose="05000000000000000000" pitchFamily="2" charset="2"/>
              <a:buChar char="Ø"/>
            </a:pPr>
            <a:r>
              <a:rPr lang="ja-JP" altLang="en-US" sz="2400" dirty="0"/>
              <a:t>遵守すべき要件（例えば</a:t>
            </a:r>
            <a:r>
              <a:rPr lang="en-US" altLang="ja-JP" sz="2400" dirty="0"/>
              <a:t>GCP</a:t>
            </a:r>
            <a:r>
              <a:rPr lang="ja-JP" altLang="en-US" sz="2400" dirty="0"/>
              <a:t>、薬機法、各社におけるポリシーなど）を網羅する</a:t>
            </a:r>
            <a:endParaRPr lang="en-US" altLang="ja-JP" sz="2400" dirty="0"/>
          </a:p>
          <a:p>
            <a:pPr lvl="1">
              <a:buFont typeface="Wingdings" panose="05000000000000000000" pitchFamily="2" charset="2"/>
              <a:buChar char="Ø"/>
            </a:pPr>
            <a:r>
              <a:rPr lang="ja-JP" altLang="en-US" sz="2400" dirty="0"/>
              <a:t>リスクを低減させる手順であるか</a:t>
            </a:r>
            <a:endParaRPr lang="en-US" altLang="ja-JP" sz="2400" dirty="0"/>
          </a:p>
          <a:p>
            <a:pPr lvl="2">
              <a:buFont typeface="Wingdings" panose="05000000000000000000" pitchFamily="2" charset="2"/>
              <a:buChar char="ü"/>
            </a:pPr>
            <a:r>
              <a:rPr lang="en-US" altLang="ja-JP" sz="2000" dirty="0"/>
              <a:t>SOP</a:t>
            </a:r>
            <a:r>
              <a:rPr lang="ja-JP" altLang="en-US" sz="2000" dirty="0"/>
              <a:t>作成前に想定されるリスクを洗い出し、評価する</a:t>
            </a:r>
            <a:endParaRPr lang="en-US" altLang="ja-JP" sz="2000" dirty="0"/>
          </a:p>
          <a:p>
            <a:pPr lvl="2">
              <a:buFont typeface="Wingdings" panose="05000000000000000000" pitchFamily="2" charset="2"/>
              <a:buChar char="ü"/>
            </a:pPr>
            <a:r>
              <a:rPr lang="ja-JP" altLang="en-US" sz="2000" dirty="0"/>
              <a:t>必要に応じてＱＣ手順を追加する（または</a:t>
            </a:r>
            <a:r>
              <a:rPr lang="en-US" altLang="ja-JP" sz="2000" dirty="0"/>
              <a:t>QC</a:t>
            </a:r>
            <a:r>
              <a:rPr lang="ja-JP" altLang="en-US" sz="2000" dirty="0"/>
              <a:t>の</a:t>
            </a:r>
            <a:r>
              <a:rPr lang="en-US" altLang="ja-JP" sz="2000" dirty="0"/>
              <a:t>SOP</a:t>
            </a:r>
            <a:r>
              <a:rPr lang="ja-JP" altLang="en-US" sz="2000" dirty="0"/>
              <a:t>を別途作成することも可能）</a:t>
            </a:r>
            <a:endParaRPr lang="en-US" altLang="ja-JP" sz="2000" dirty="0"/>
          </a:p>
          <a:p>
            <a:pPr lvl="1">
              <a:buFont typeface="Wingdings" panose="05000000000000000000" pitchFamily="2" charset="2"/>
              <a:buChar char="Ø"/>
            </a:pPr>
            <a:r>
              <a:rPr kumimoji="1" lang="ja-JP" altLang="en-US" sz="2400" dirty="0"/>
              <a:t>目的にあった詳細度で</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r>
              <a:rPr lang="en-US" altLang="ja-JP" dirty="0"/>
              <a:t>15</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5144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4000" dirty="0"/>
              <a:t>明確なプロセス</a:t>
            </a:r>
            <a:endParaRPr lang="ja-JP" altLang="en-US" sz="4000" dirty="0">
              <a:solidFill>
                <a:srgbClr val="FF0000"/>
              </a:solidFill>
            </a:endParaRPr>
          </a:p>
        </p:txBody>
      </p:sp>
      <p:sp>
        <p:nvSpPr>
          <p:cNvPr id="3" name="コンテンツ プレースホルダー 2"/>
          <p:cNvSpPr>
            <a:spLocks noGrp="1"/>
          </p:cNvSpPr>
          <p:nvPr>
            <p:ph idx="1"/>
          </p:nvPr>
        </p:nvSpPr>
        <p:spPr>
          <a:xfrm>
            <a:off x="685800" y="1556792"/>
            <a:ext cx="7918648" cy="4680520"/>
          </a:xfrm>
        </p:spPr>
        <p:txBody>
          <a:bodyPr/>
          <a:lstStyle/>
          <a:p>
            <a:r>
              <a:rPr kumimoji="1" lang="ja-JP" altLang="en-US" sz="2800" dirty="0"/>
              <a:t>スタッフへの周知</a:t>
            </a:r>
            <a:endParaRPr kumimoji="1" lang="en-US" altLang="ja-JP" sz="2800" dirty="0"/>
          </a:p>
          <a:p>
            <a:pPr lvl="1">
              <a:buFont typeface="Wingdings" panose="05000000000000000000" pitchFamily="2" charset="2"/>
              <a:buChar char="Ø"/>
            </a:pPr>
            <a:r>
              <a:rPr lang="en-US" altLang="ja-JP" sz="2400" dirty="0"/>
              <a:t>SOP</a:t>
            </a:r>
            <a:r>
              <a:rPr lang="ja-JP" altLang="en-US" sz="2400" dirty="0"/>
              <a:t>の公開</a:t>
            </a:r>
            <a:endParaRPr lang="en-US" altLang="ja-JP" sz="2400" dirty="0"/>
          </a:p>
          <a:p>
            <a:pPr lvl="1">
              <a:buFont typeface="Wingdings" panose="05000000000000000000" pitchFamily="2" charset="2"/>
              <a:buChar char="Ø"/>
            </a:pPr>
            <a:r>
              <a:rPr lang="ja-JP" altLang="en-US" sz="2400" dirty="0"/>
              <a:t>新規</a:t>
            </a:r>
            <a:r>
              <a:rPr lang="en-US" altLang="ja-JP" sz="2400" dirty="0"/>
              <a:t>SOP</a:t>
            </a:r>
            <a:r>
              <a:rPr lang="ja-JP" altLang="en-US" sz="2400" dirty="0"/>
              <a:t>や改訂された場合の通知</a:t>
            </a:r>
            <a:endParaRPr lang="en-US" altLang="ja-JP" sz="2400" dirty="0"/>
          </a:p>
          <a:p>
            <a:pPr lvl="1">
              <a:buFont typeface="Wingdings" panose="05000000000000000000" pitchFamily="2" charset="2"/>
              <a:buChar char="Ø"/>
            </a:pPr>
            <a:r>
              <a:rPr kumimoji="1" lang="en-US" altLang="ja-JP" sz="2400" dirty="0"/>
              <a:t>SOP Training</a:t>
            </a:r>
          </a:p>
          <a:p>
            <a:r>
              <a:rPr kumimoji="1" lang="en-US" altLang="ja-JP" sz="2800" dirty="0"/>
              <a:t>SOP</a:t>
            </a:r>
            <a:r>
              <a:rPr kumimoji="1" lang="ja-JP" altLang="en-US" sz="2800" dirty="0"/>
              <a:t>の定期的なレビュー</a:t>
            </a:r>
            <a:br>
              <a:rPr kumimoji="1" lang="en-US" altLang="ja-JP" sz="2800" dirty="0"/>
            </a:br>
            <a:r>
              <a:rPr kumimoji="1" lang="ja-JP" altLang="en-US" sz="2800" dirty="0"/>
              <a:t>（必要に応じて改訂）</a:t>
            </a:r>
            <a:endParaRPr kumimoji="1" lang="en-US" altLang="ja-JP" sz="2800" dirty="0"/>
          </a:p>
        </p:txBody>
      </p:sp>
      <p:sp>
        <p:nvSpPr>
          <p:cNvPr id="4" name="スライド番号プレースホルダー 3"/>
          <p:cNvSpPr>
            <a:spLocks noGrp="1"/>
          </p:cNvSpPr>
          <p:nvPr>
            <p:ph type="sldNum" sz="quarter" idx="12"/>
          </p:nvPr>
        </p:nvSpPr>
        <p:spPr/>
        <p:txBody>
          <a:bodyPr/>
          <a:lstStyle/>
          <a:p>
            <a:pPr>
              <a:defRPr/>
            </a:pPr>
            <a:r>
              <a:rPr lang="en-US" altLang="ja-JP" dirty="0"/>
              <a:t>16</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7016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3708" y="352266"/>
            <a:ext cx="7772400" cy="659160"/>
          </a:xfrm>
        </p:spPr>
        <p:txBody>
          <a:bodyPr/>
          <a:lstStyle/>
          <a:p>
            <a:pPr algn="l"/>
            <a:r>
              <a:rPr lang="en-US" altLang="ja-JP" sz="4000" dirty="0">
                <a:latin typeface="Verdana" panose="020B0604030504040204" pitchFamily="34" charset="0"/>
                <a:ea typeface="ＭＳ Ｐゴシック" panose="020B0600070205080204" pitchFamily="50" charset="-128"/>
              </a:rPr>
              <a:t>Risk Management</a:t>
            </a:r>
            <a:endParaRPr lang="ja-JP" altLang="en-US" sz="4000" dirty="0">
              <a:latin typeface="Verdana" panose="020B0604030504040204" pitchFamily="34" charset="0"/>
              <a:ea typeface="ＭＳ Ｐゴシック" panose="020B0600070205080204" pitchFamily="50" charset="-128"/>
            </a:endParaRPr>
          </a:p>
        </p:txBody>
      </p:sp>
      <p:grpSp>
        <p:nvGrpSpPr>
          <p:cNvPr id="3" name="グループ化 4"/>
          <p:cNvGrpSpPr/>
          <p:nvPr/>
        </p:nvGrpSpPr>
        <p:grpSpPr>
          <a:xfrm>
            <a:off x="539552" y="1004887"/>
            <a:ext cx="8285026" cy="5532372"/>
            <a:chOff x="-23450" y="198913"/>
            <a:chExt cx="8848028" cy="6301900"/>
          </a:xfrm>
        </p:grpSpPr>
        <p:sp>
          <p:nvSpPr>
            <p:cNvPr id="6" name="Text Box 329"/>
            <p:cNvSpPr txBox="1">
              <a:spLocks noChangeArrowheads="1"/>
            </p:cNvSpPr>
            <p:nvPr/>
          </p:nvSpPr>
          <p:spPr bwMode="auto">
            <a:xfrm>
              <a:off x="4206118" y="417466"/>
              <a:ext cx="1272754" cy="333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000" b="1">
                  <a:solidFill>
                    <a:srgbClr val="000000"/>
                  </a:solidFill>
                  <a:latin typeface="Arial" charset="0"/>
                  <a:ea typeface="ＭＳ Ｐゴシック" pitchFamily="50" charset="-128"/>
                </a:defRPr>
              </a:lvl1pPr>
              <a:lvl2pPr marL="742950" indent="-285750" eaLnBrk="0" hangingPunct="0">
                <a:defRPr sz="1000" b="1">
                  <a:solidFill>
                    <a:srgbClr val="000000"/>
                  </a:solidFill>
                  <a:latin typeface="Arial" charset="0"/>
                  <a:ea typeface="ＭＳ Ｐゴシック" pitchFamily="50" charset="-128"/>
                </a:defRPr>
              </a:lvl2pPr>
              <a:lvl3pPr marL="1143000" indent="-228600" eaLnBrk="0" hangingPunct="0">
                <a:defRPr sz="1000" b="1">
                  <a:solidFill>
                    <a:srgbClr val="000000"/>
                  </a:solidFill>
                  <a:latin typeface="Arial" charset="0"/>
                  <a:ea typeface="ＭＳ Ｐゴシック" pitchFamily="50" charset="-128"/>
                </a:defRPr>
              </a:lvl3pPr>
              <a:lvl4pPr marL="1600200" indent="-228600" eaLnBrk="0" hangingPunct="0">
                <a:defRPr sz="1000" b="1">
                  <a:solidFill>
                    <a:srgbClr val="000000"/>
                  </a:solidFill>
                  <a:latin typeface="Arial" charset="0"/>
                  <a:ea typeface="ＭＳ Ｐゴシック" pitchFamily="50" charset="-128"/>
                </a:defRPr>
              </a:lvl4pPr>
              <a:lvl5pPr marL="2057400" indent="-228600" eaLnBrk="0" hangingPunct="0">
                <a:defRPr sz="1000" b="1">
                  <a:solidFill>
                    <a:srgbClr val="000000"/>
                  </a:solidFill>
                  <a:latin typeface="Arial" charset="0"/>
                  <a:ea typeface="ＭＳ Ｐゴシック" pitchFamily="50" charset="-128"/>
                </a:defRPr>
              </a:lvl5pPr>
              <a:lvl6pPr marL="2514600" indent="-228600" algn="ctr" eaLnBrk="0" fontAlgn="base" hangingPunct="0">
                <a:spcBef>
                  <a:spcPct val="0"/>
                </a:spcBef>
                <a:spcAft>
                  <a:spcPct val="0"/>
                </a:spcAft>
                <a:defRPr sz="1000" b="1">
                  <a:solidFill>
                    <a:srgbClr val="000000"/>
                  </a:solidFill>
                  <a:latin typeface="Arial" charset="0"/>
                  <a:ea typeface="ＭＳ Ｐゴシック" pitchFamily="50" charset="-128"/>
                </a:defRPr>
              </a:lvl6pPr>
              <a:lvl7pPr marL="2971800" indent="-228600" algn="ctr" eaLnBrk="0" fontAlgn="base" hangingPunct="0">
                <a:spcBef>
                  <a:spcPct val="0"/>
                </a:spcBef>
                <a:spcAft>
                  <a:spcPct val="0"/>
                </a:spcAft>
                <a:defRPr sz="1000" b="1">
                  <a:solidFill>
                    <a:srgbClr val="000000"/>
                  </a:solidFill>
                  <a:latin typeface="Arial" charset="0"/>
                  <a:ea typeface="ＭＳ Ｐゴシック" pitchFamily="50" charset="-128"/>
                </a:defRPr>
              </a:lvl7pPr>
              <a:lvl8pPr marL="3429000" indent="-228600" algn="ctr" eaLnBrk="0" fontAlgn="base" hangingPunct="0">
                <a:spcBef>
                  <a:spcPct val="0"/>
                </a:spcBef>
                <a:spcAft>
                  <a:spcPct val="0"/>
                </a:spcAft>
                <a:defRPr sz="1000" b="1">
                  <a:solidFill>
                    <a:srgbClr val="000000"/>
                  </a:solidFill>
                  <a:latin typeface="Arial" charset="0"/>
                  <a:ea typeface="ＭＳ Ｐゴシック" pitchFamily="50" charset="-128"/>
                </a:defRPr>
              </a:lvl8pPr>
              <a:lvl9pPr marL="3886200" indent="-228600" algn="ctr" eaLnBrk="0" fontAlgn="base" hangingPunct="0">
                <a:spcBef>
                  <a:spcPct val="0"/>
                </a:spcBef>
                <a:spcAft>
                  <a:spcPct val="0"/>
                </a:spcAft>
                <a:defRPr sz="1000" b="1">
                  <a:solidFill>
                    <a:srgbClr val="000000"/>
                  </a:solidFill>
                  <a:latin typeface="Arial" charset="0"/>
                  <a:ea typeface="ＭＳ Ｐゴシック" pitchFamily="50" charset="-128"/>
                </a:defRPr>
              </a:lvl9pPr>
            </a:lstStyle>
            <a:p>
              <a:pPr algn="l" eaLnBrk="1" hangingPunct="1"/>
              <a:r>
                <a:rPr lang="ja-JP" altLang="en-US" sz="1300" b="0" dirty="0">
                  <a:solidFill>
                    <a:schemeClr val="tx1"/>
                  </a:solidFill>
                  <a:latin typeface="Verdana" panose="020B0604030504040204" pitchFamily="34" charset="0"/>
                </a:rPr>
                <a:t>＜</a:t>
              </a:r>
              <a:r>
                <a:rPr lang="en-GB" altLang="ja-JP" sz="1300" b="0" dirty="0">
                  <a:solidFill>
                    <a:schemeClr val="tx1"/>
                  </a:solidFill>
                  <a:latin typeface="Verdana" panose="020B0604030504040204" pitchFamily="34" charset="0"/>
                </a:rPr>
                <a:t>ICH Q9</a:t>
              </a:r>
              <a:r>
                <a:rPr lang="ja-JP" altLang="en-US" sz="1300" b="0" dirty="0">
                  <a:solidFill>
                    <a:schemeClr val="tx1"/>
                  </a:solidFill>
                  <a:latin typeface="Verdana" panose="020B0604030504040204" pitchFamily="34" charset="0"/>
                </a:rPr>
                <a:t>＞</a:t>
              </a:r>
              <a:endParaRPr lang="en-GB" altLang="ja-JP" sz="1300" b="0" dirty="0">
                <a:solidFill>
                  <a:schemeClr val="tx1"/>
                </a:solidFill>
                <a:latin typeface="Verdana" panose="020B0604030504040204" pitchFamily="34" charset="0"/>
              </a:endParaRPr>
            </a:p>
          </p:txBody>
        </p:sp>
        <p:sp>
          <p:nvSpPr>
            <p:cNvPr id="7" name="AutoShape 217"/>
            <p:cNvSpPr>
              <a:spLocks noChangeAspect="1" noChangeArrowheads="1" noTextEdit="1"/>
            </p:cNvSpPr>
            <p:nvPr/>
          </p:nvSpPr>
          <p:spPr bwMode="auto">
            <a:xfrm>
              <a:off x="2987675" y="981075"/>
              <a:ext cx="5499100" cy="551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8" name="Rectangle 219"/>
            <p:cNvSpPr>
              <a:spLocks noChangeArrowheads="1"/>
            </p:cNvSpPr>
            <p:nvPr/>
          </p:nvSpPr>
          <p:spPr bwMode="auto">
            <a:xfrm>
              <a:off x="4795465" y="5683250"/>
              <a:ext cx="3049588" cy="7937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9" name="Rectangle 220"/>
            <p:cNvSpPr>
              <a:spLocks noChangeArrowheads="1"/>
            </p:cNvSpPr>
            <p:nvPr/>
          </p:nvSpPr>
          <p:spPr bwMode="auto">
            <a:xfrm>
              <a:off x="4795465" y="5683250"/>
              <a:ext cx="3049588" cy="793750"/>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10" name="Rectangle 221"/>
            <p:cNvSpPr>
              <a:spLocks noChangeArrowheads="1"/>
            </p:cNvSpPr>
            <p:nvPr/>
          </p:nvSpPr>
          <p:spPr bwMode="auto">
            <a:xfrm>
              <a:off x="4824040" y="5711825"/>
              <a:ext cx="898766"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ja-JP" altLang="en-GB" sz="1100" dirty="0">
                  <a:latin typeface="Verdana" panose="020B0604030504040204" pitchFamily="34" charset="0"/>
                </a:rPr>
                <a:t>リスクレビュー</a:t>
              </a:r>
              <a:endParaRPr lang="en-GB" altLang="ja-JP" sz="1100" dirty="0">
                <a:latin typeface="Verdana" panose="020B0604030504040204" pitchFamily="34" charset="0"/>
              </a:endParaRPr>
            </a:p>
          </p:txBody>
        </p:sp>
        <p:sp>
          <p:nvSpPr>
            <p:cNvPr id="11" name="Rectangle 222"/>
            <p:cNvSpPr>
              <a:spLocks noChangeArrowheads="1"/>
            </p:cNvSpPr>
            <p:nvPr/>
          </p:nvSpPr>
          <p:spPr bwMode="auto">
            <a:xfrm>
              <a:off x="3923928" y="1604963"/>
              <a:ext cx="434975" cy="487203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12" name="Rectangle 223"/>
            <p:cNvSpPr>
              <a:spLocks noChangeArrowheads="1"/>
            </p:cNvSpPr>
            <p:nvPr/>
          </p:nvSpPr>
          <p:spPr bwMode="auto">
            <a:xfrm>
              <a:off x="3923928" y="1604963"/>
              <a:ext cx="434975" cy="4872038"/>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13" name="Rectangle 242"/>
            <p:cNvSpPr>
              <a:spLocks noChangeArrowheads="1"/>
            </p:cNvSpPr>
            <p:nvPr/>
          </p:nvSpPr>
          <p:spPr bwMode="auto">
            <a:xfrm>
              <a:off x="4795465" y="1604963"/>
              <a:ext cx="3049588" cy="17970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14" name="Rectangle 243"/>
            <p:cNvSpPr>
              <a:spLocks noChangeArrowheads="1"/>
            </p:cNvSpPr>
            <p:nvPr/>
          </p:nvSpPr>
          <p:spPr bwMode="auto">
            <a:xfrm>
              <a:off x="4795465" y="1604963"/>
              <a:ext cx="3049588" cy="1797050"/>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15" name="Rectangle 244"/>
            <p:cNvSpPr>
              <a:spLocks noChangeArrowheads="1"/>
            </p:cNvSpPr>
            <p:nvPr/>
          </p:nvSpPr>
          <p:spPr bwMode="auto">
            <a:xfrm>
              <a:off x="4824040" y="1625600"/>
              <a:ext cx="1119605"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ja-JP" altLang="en-GB" sz="1100" dirty="0">
                  <a:latin typeface="Verdana" panose="020B0604030504040204" pitchFamily="34" charset="0"/>
                </a:rPr>
                <a:t>リスクアセスメント</a:t>
              </a:r>
              <a:endParaRPr lang="en-GB" altLang="ja-JP" sz="1100" dirty="0">
                <a:latin typeface="Verdana" panose="020B0604030504040204" pitchFamily="34" charset="0"/>
              </a:endParaRPr>
            </a:p>
          </p:txBody>
        </p:sp>
        <p:sp>
          <p:nvSpPr>
            <p:cNvPr id="16" name="Rectangle 245"/>
            <p:cNvSpPr>
              <a:spLocks noChangeArrowheads="1"/>
            </p:cNvSpPr>
            <p:nvPr/>
          </p:nvSpPr>
          <p:spPr bwMode="auto">
            <a:xfrm>
              <a:off x="5230440" y="2922588"/>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17" name="Rectangle 246"/>
            <p:cNvSpPr>
              <a:spLocks noChangeArrowheads="1"/>
            </p:cNvSpPr>
            <p:nvPr/>
          </p:nvSpPr>
          <p:spPr bwMode="auto">
            <a:xfrm>
              <a:off x="5230440" y="2922588"/>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18" name="Rectangle 247"/>
            <p:cNvSpPr>
              <a:spLocks noChangeArrowheads="1"/>
            </p:cNvSpPr>
            <p:nvPr/>
          </p:nvSpPr>
          <p:spPr bwMode="auto">
            <a:xfrm>
              <a:off x="5992595" y="3001963"/>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リスク評価</a:t>
              </a:r>
              <a:endParaRPr lang="en-GB" altLang="ja-JP" sz="1100" dirty="0">
                <a:latin typeface="Verdana" panose="020B0604030504040204" pitchFamily="34" charset="0"/>
              </a:endParaRPr>
            </a:p>
          </p:txBody>
        </p:sp>
        <p:sp>
          <p:nvSpPr>
            <p:cNvPr id="19" name="Line 248"/>
            <p:cNvSpPr>
              <a:spLocks noChangeShapeType="1"/>
            </p:cNvSpPr>
            <p:nvPr/>
          </p:nvSpPr>
          <p:spPr bwMode="auto">
            <a:xfrm>
              <a:off x="6319465" y="2203450"/>
              <a:ext cx="1588" cy="130175"/>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20" name="Freeform 249"/>
            <p:cNvSpPr>
              <a:spLocks/>
            </p:cNvSpPr>
            <p:nvPr/>
          </p:nvSpPr>
          <p:spPr bwMode="auto">
            <a:xfrm>
              <a:off x="6270253" y="2311400"/>
              <a:ext cx="100013" cy="92075"/>
            </a:xfrm>
            <a:custGeom>
              <a:avLst/>
              <a:gdLst>
                <a:gd name="T0" fmla="*/ 9 w 113"/>
                <a:gd name="T1" fmla="*/ 18 h 104"/>
                <a:gd name="T2" fmla="*/ 20 w 113"/>
                <a:gd name="T3" fmla="*/ 0 h 104"/>
                <a:gd name="T4" fmla="*/ 0 w 113"/>
                <a:gd name="T5" fmla="*/ 0 h 104"/>
                <a:gd name="T6" fmla="*/ 0 w 113"/>
                <a:gd name="T7" fmla="*/ 0 h 104"/>
                <a:gd name="T8" fmla="*/ 9 w 113"/>
                <a:gd name="T9" fmla="*/ 18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21" name="Rectangle 254"/>
            <p:cNvSpPr>
              <a:spLocks noChangeArrowheads="1"/>
            </p:cNvSpPr>
            <p:nvPr/>
          </p:nvSpPr>
          <p:spPr bwMode="auto">
            <a:xfrm>
              <a:off x="4795465" y="3600450"/>
              <a:ext cx="3049588" cy="12795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22" name="Rectangle 255"/>
            <p:cNvSpPr>
              <a:spLocks noChangeArrowheads="1"/>
            </p:cNvSpPr>
            <p:nvPr/>
          </p:nvSpPr>
          <p:spPr bwMode="auto">
            <a:xfrm>
              <a:off x="4795465" y="3600450"/>
              <a:ext cx="3049588" cy="1279525"/>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23" name="Rectangle 256"/>
            <p:cNvSpPr>
              <a:spLocks noChangeArrowheads="1"/>
            </p:cNvSpPr>
            <p:nvPr/>
          </p:nvSpPr>
          <p:spPr bwMode="auto">
            <a:xfrm>
              <a:off x="4824040" y="3633788"/>
              <a:ext cx="1145284"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ja-JP" altLang="en-GB" sz="1100" dirty="0">
                  <a:latin typeface="Verdana" panose="020B0604030504040204" pitchFamily="34" charset="0"/>
                </a:rPr>
                <a:t>リスクコントロール</a:t>
              </a:r>
              <a:endParaRPr lang="en-GB" altLang="ja-JP" sz="1100" dirty="0">
                <a:latin typeface="Verdana" panose="020B0604030504040204" pitchFamily="34" charset="0"/>
              </a:endParaRPr>
            </a:p>
          </p:txBody>
        </p:sp>
        <p:sp>
          <p:nvSpPr>
            <p:cNvPr id="24" name="Line 257"/>
            <p:cNvSpPr>
              <a:spLocks noChangeShapeType="1"/>
            </p:cNvSpPr>
            <p:nvPr/>
          </p:nvSpPr>
          <p:spPr bwMode="auto">
            <a:xfrm>
              <a:off x="6319465" y="3241675"/>
              <a:ext cx="1588" cy="56991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25" name="Freeform 258"/>
            <p:cNvSpPr>
              <a:spLocks/>
            </p:cNvSpPr>
            <p:nvPr/>
          </p:nvSpPr>
          <p:spPr bwMode="auto">
            <a:xfrm>
              <a:off x="6270253" y="3789363"/>
              <a:ext cx="100013" cy="92075"/>
            </a:xfrm>
            <a:custGeom>
              <a:avLst/>
              <a:gdLst>
                <a:gd name="T0" fmla="*/ 9 w 113"/>
                <a:gd name="T1" fmla="*/ 18 h 104"/>
                <a:gd name="T2" fmla="*/ 20 w 113"/>
                <a:gd name="T3" fmla="*/ 0 h 104"/>
                <a:gd name="T4" fmla="*/ 0 w 113"/>
                <a:gd name="T5" fmla="*/ 0 h 104"/>
                <a:gd name="T6" fmla="*/ 0 w 113"/>
                <a:gd name="T7" fmla="*/ 0 h 104"/>
                <a:gd name="T8" fmla="*/ 9 w 113"/>
                <a:gd name="T9" fmla="*/ 18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26" name="Rectangle 259"/>
            <p:cNvSpPr>
              <a:spLocks noChangeArrowheads="1"/>
            </p:cNvSpPr>
            <p:nvPr/>
          </p:nvSpPr>
          <p:spPr bwMode="auto">
            <a:xfrm>
              <a:off x="5230440" y="2403475"/>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27" name="Rectangle 260"/>
            <p:cNvSpPr>
              <a:spLocks noChangeArrowheads="1"/>
            </p:cNvSpPr>
            <p:nvPr/>
          </p:nvSpPr>
          <p:spPr bwMode="auto">
            <a:xfrm>
              <a:off x="5230440" y="2403475"/>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28" name="Rectangle 261"/>
            <p:cNvSpPr>
              <a:spLocks noChangeArrowheads="1"/>
            </p:cNvSpPr>
            <p:nvPr/>
          </p:nvSpPr>
          <p:spPr bwMode="auto">
            <a:xfrm>
              <a:off x="5992595" y="2482850"/>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リスク分析</a:t>
              </a:r>
              <a:endParaRPr lang="en-GB" altLang="ja-JP" sz="1100" dirty="0">
                <a:latin typeface="Verdana" panose="020B0604030504040204" pitchFamily="34" charset="0"/>
              </a:endParaRPr>
            </a:p>
          </p:txBody>
        </p:sp>
        <p:sp>
          <p:nvSpPr>
            <p:cNvPr id="29" name="Line 262"/>
            <p:cNvSpPr>
              <a:spLocks noChangeShapeType="1"/>
            </p:cNvSpPr>
            <p:nvPr/>
          </p:nvSpPr>
          <p:spPr bwMode="auto">
            <a:xfrm>
              <a:off x="6319465" y="2722563"/>
              <a:ext cx="1588" cy="13176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30" name="Freeform 263"/>
            <p:cNvSpPr>
              <a:spLocks/>
            </p:cNvSpPr>
            <p:nvPr/>
          </p:nvSpPr>
          <p:spPr bwMode="auto">
            <a:xfrm>
              <a:off x="6270253" y="2832100"/>
              <a:ext cx="100013" cy="90488"/>
            </a:xfrm>
            <a:custGeom>
              <a:avLst/>
              <a:gdLst>
                <a:gd name="T0" fmla="*/ 9 w 113"/>
                <a:gd name="T1" fmla="*/ 17 h 104"/>
                <a:gd name="T2" fmla="*/ 20 w 113"/>
                <a:gd name="T3" fmla="*/ 0 h 104"/>
                <a:gd name="T4" fmla="*/ 0 w 113"/>
                <a:gd name="T5" fmla="*/ 0 h 104"/>
                <a:gd name="T6" fmla="*/ 0 w 113"/>
                <a:gd name="T7" fmla="*/ 0 h 104"/>
                <a:gd name="T8" fmla="*/ 9 w 113"/>
                <a:gd name="T9" fmla="*/ 17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31" name="Rectangle 264"/>
            <p:cNvSpPr>
              <a:spLocks noChangeArrowheads="1"/>
            </p:cNvSpPr>
            <p:nvPr/>
          </p:nvSpPr>
          <p:spPr bwMode="auto">
            <a:xfrm>
              <a:off x="5230440" y="3881438"/>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32" name="Rectangle 265"/>
            <p:cNvSpPr>
              <a:spLocks noChangeArrowheads="1"/>
            </p:cNvSpPr>
            <p:nvPr/>
          </p:nvSpPr>
          <p:spPr bwMode="auto">
            <a:xfrm>
              <a:off x="5230440" y="3881438"/>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33" name="Rectangle 266"/>
            <p:cNvSpPr>
              <a:spLocks noChangeArrowheads="1"/>
            </p:cNvSpPr>
            <p:nvPr/>
          </p:nvSpPr>
          <p:spPr bwMode="auto">
            <a:xfrm>
              <a:off x="5992595" y="3956050"/>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リスク低減</a:t>
              </a:r>
              <a:endParaRPr lang="en-GB" altLang="ja-JP" sz="1100" dirty="0">
                <a:latin typeface="Verdana" panose="020B0604030504040204" pitchFamily="34" charset="0"/>
              </a:endParaRPr>
            </a:p>
          </p:txBody>
        </p:sp>
        <p:sp>
          <p:nvSpPr>
            <p:cNvPr id="34" name="Line 267"/>
            <p:cNvSpPr>
              <a:spLocks noChangeShapeType="1"/>
            </p:cNvSpPr>
            <p:nvPr/>
          </p:nvSpPr>
          <p:spPr bwMode="auto">
            <a:xfrm>
              <a:off x="6319465" y="4719638"/>
              <a:ext cx="1588" cy="29051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35" name="Freeform 268"/>
            <p:cNvSpPr>
              <a:spLocks/>
            </p:cNvSpPr>
            <p:nvPr/>
          </p:nvSpPr>
          <p:spPr bwMode="auto">
            <a:xfrm>
              <a:off x="6270253" y="4987925"/>
              <a:ext cx="100013" cy="90488"/>
            </a:xfrm>
            <a:custGeom>
              <a:avLst/>
              <a:gdLst>
                <a:gd name="T0" fmla="*/ 9 w 113"/>
                <a:gd name="T1" fmla="*/ 17 h 104"/>
                <a:gd name="T2" fmla="*/ 20 w 113"/>
                <a:gd name="T3" fmla="*/ 0 h 104"/>
                <a:gd name="T4" fmla="*/ 0 w 113"/>
                <a:gd name="T5" fmla="*/ 0 h 104"/>
                <a:gd name="T6" fmla="*/ 9 w 113"/>
                <a:gd name="T7" fmla="*/ 17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7"/>
                    <a:pt x="35" y="17"/>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36" name="Line 269"/>
            <p:cNvSpPr>
              <a:spLocks noChangeShapeType="1"/>
            </p:cNvSpPr>
            <p:nvPr/>
          </p:nvSpPr>
          <p:spPr bwMode="auto">
            <a:xfrm>
              <a:off x="6319465" y="4200525"/>
              <a:ext cx="1588" cy="130175"/>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37" name="Freeform 270"/>
            <p:cNvSpPr>
              <a:spLocks/>
            </p:cNvSpPr>
            <p:nvPr/>
          </p:nvSpPr>
          <p:spPr bwMode="auto">
            <a:xfrm>
              <a:off x="6270253" y="4310063"/>
              <a:ext cx="100013" cy="90488"/>
            </a:xfrm>
            <a:custGeom>
              <a:avLst/>
              <a:gdLst>
                <a:gd name="T0" fmla="*/ 9 w 113"/>
                <a:gd name="T1" fmla="*/ 17 h 104"/>
                <a:gd name="T2" fmla="*/ 20 w 113"/>
                <a:gd name="T3" fmla="*/ 0 h 104"/>
                <a:gd name="T4" fmla="*/ 0 w 113"/>
                <a:gd name="T5" fmla="*/ 0 h 104"/>
                <a:gd name="T6" fmla="*/ 9 w 113"/>
                <a:gd name="T7" fmla="*/ 17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38" name="Rectangle 271"/>
            <p:cNvSpPr>
              <a:spLocks noChangeArrowheads="1"/>
            </p:cNvSpPr>
            <p:nvPr/>
          </p:nvSpPr>
          <p:spPr bwMode="auto">
            <a:xfrm>
              <a:off x="5230440" y="1884363"/>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39" name="Rectangle 272"/>
            <p:cNvSpPr>
              <a:spLocks noChangeArrowheads="1"/>
            </p:cNvSpPr>
            <p:nvPr/>
          </p:nvSpPr>
          <p:spPr bwMode="auto">
            <a:xfrm>
              <a:off x="5230440" y="1884363"/>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40" name="Rectangle 273"/>
            <p:cNvSpPr>
              <a:spLocks noChangeArrowheads="1"/>
            </p:cNvSpPr>
            <p:nvPr/>
          </p:nvSpPr>
          <p:spPr bwMode="auto">
            <a:xfrm>
              <a:off x="5992595" y="1963738"/>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リスク特定</a:t>
              </a:r>
              <a:endParaRPr lang="en-GB" altLang="ja-JP" sz="1100" dirty="0">
                <a:latin typeface="Verdana" panose="020B0604030504040204" pitchFamily="34" charset="0"/>
              </a:endParaRPr>
            </a:p>
          </p:txBody>
        </p:sp>
        <p:sp>
          <p:nvSpPr>
            <p:cNvPr id="41" name="Line 274"/>
            <p:cNvSpPr>
              <a:spLocks noChangeShapeType="1"/>
            </p:cNvSpPr>
            <p:nvPr/>
          </p:nvSpPr>
          <p:spPr bwMode="auto">
            <a:xfrm>
              <a:off x="6319465" y="1404938"/>
              <a:ext cx="1588" cy="41116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42" name="Freeform 275"/>
            <p:cNvSpPr>
              <a:spLocks/>
            </p:cNvSpPr>
            <p:nvPr/>
          </p:nvSpPr>
          <p:spPr bwMode="auto">
            <a:xfrm>
              <a:off x="6270253" y="1792288"/>
              <a:ext cx="100013" cy="92075"/>
            </a:xfrm>
            <a:custGeom>
              <a:avLst/>
              <a:gdLst>
                <a:gd name="T0" fmla="*/ 9 w 113"/>
                <a:gd name="T1" fmla="*/ 18 h 104"/>
                <a:gd name="T2" fmla="*/ 20 w 113"/>
                <a:gd name="T3" fmla="*/ 0 h 104"/>
                <a:gd name="T4" fmla="*/ 0 w 113"/>
                <a:gd name="T5" fmla="*/ 0 h 104"/>
                <a:gd name="T6" fmla="*/ 9 w 113"/>
                <a:gd name="T7" fmla="*/ 18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7"/>
                    <a:pt x="35" y="17"/>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43" name="Rectangle 276"/>
            <p:cNvSpPr>
              <a:spLocks noChangeArrowheads="1"/>
            </p:cNvSpPr>
            <p:nvPr/>
          </p:nvSpPr>
          <p:spPr bwMode="auto">
            <a:xfrm>
              <a:off x="5230440" y="5957888"/>
              <a:ext cx="2179638" cy="3206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44" name="Rectangle 277"/>
            <p:cNvSpPr>
              <a:spLocks noChangeArrowheads="1"/>
            </p:cNvSpPr>
            <p:nvPr/>
          </p:nvSpPr>
          <p:spPr bwMode="auto">
            <a:xfrm>
              <a:off x="5230440" y="5957888"/>
              <a:ext cx="2179638" cy="320675"/>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45" name="Rectangle 278"/>
            <p:cNvSpPr>
              <a:spLocks noChangeArrowheads="1"/>
            </p:cNvSpPr>
            <p:nvPr/>
          </p:nvSpPr>
          <p:spPr bwMode="auto">
            <a:xfrm>
              <a:off x="5914702" y="6034088"/>
              <a:ext cx="828577"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事象レビュー</a:t>
              </a:r>
              <a:endParaRPr lang="en-GB" altLang="ja-JP" sz="1100" dirty="0">
                <a:latin typeface="Verdana" panose="020B0604030504040204" pitchFamily="34" charset="0"/>
              </a:endParaRPr>
            </a:p>
          </p:txBody>
        </p:sp>
        <p:sp>
          <p:nvSpPr>
            <p:cNvPr id="46" name="Rectangle 279"/>
            <p:cNvSpPr>
              <a:spLocks noChangeArrowheads="1"/>
            </p:cNvSpPr>
            <p:nvPr/>
          </p:nvSpPr>
          <p:spPr bwMode="auto">
            <a:xfrm>
              <a:off x="5230440" y="4400550"/>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Verdana" panose="020B0604030504040204" pitchFamily="34" charset="0"/>
              </a:endParaRPr>
            </a:p>
          </p:txBody>
        </p:sp>
        <p:sp>
          <p:nvSpPr>
            <p:cNvPr id="47" name="Rectangle 280"/>
            <p:cNvSpPr>
              <a:spLocks noChangeArrowheads="1"/>
            </p:cNvSpPr>
            <p:nvPr/>
          </p:nvSpPr>
          <p:spPr bwMode="auto">
            <a:xfrm>
              <a:off x="5230440" y="4400550"/>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48" name="Rectangle 281"/>
            <p:cNvSpPr>
              <a:spLocks noChangeArrowheads="1"/>
            </p:cNvSpPr>
            <p:nvPr/>
          </p:nvSpPr>
          <p:spPr bwMode="auto">
            <a:xfrm>
              <a:off x="5992595" y="4476750"/>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リスク受容</a:t>
              </a:r>
              <a:endParaRPr lang="en-GB" altLang="ja-JP" sz="1100" dirty="0">
                <a:latin typeface="Verdana" panose="020B0604030504040204" pitchFamily="34" charset="0"/>
              </a:endParaRPr>
            </a:p>
          </p:txBody>
        </p:sp>
        <p:sp>
          <p:nvSpPr>
            <p:cNvPr id="49" name="Freeform 284"/>
            <p:cNvSpPr>
              <a:spLocks/>
            </p:cNvSpPr>
            <p:nvPr/>
          </p:nvSpPr>
          <p:spPr bwMode="auto">
            <a:xfrm>
              <a:off x="4795465" y="1004888"/>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545 w 3475"/>
                <a:gd name="T11" fmla="*/ 0 h 455"/>
                <a:gd name="T12" fmla="*/ 42 w 3475"/>
                <a:gd name="T13" fmla="*/ 0 h 455"/>
                <a:gd name="T14" fmla="*/ 0 w 3475"/>
                <a:gd name="T15" fmla="*/ 39 h 455"/>
                <a:gd name="T16" fmla="*/ 42 w 3475"/>
                <a:gd name="T17" fmla="*/ 78 h 4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475" h="455">
                  <a:moveTo>
                    <a:pt x="248" y="455"/>
                  </a:moveTo>
                  <a:lnTo>
                    <a:pt x="3227" y="455"/>
                  </a:lnTo>
                  <a:cubicBezTo>
                    <a:pt x="3364" y="455"/>
                    <a:pt x="3475" y="353"/>
                    <a:pt x="3475" y="228"/>
                  </a:cubicBezTo>
                  <a:cubicBezTo>
                    <a:pt x="3475" y="102"/>
                    <a:pt x="3364" y="0"/>
                    <a:pt x="3227" y="0"/>
                  </a:cubicBezTo>
                  <a:cubicBezTo>
                    <a:pt x="3227" y="0"/>
                    <a:pt x="3227" y="0"/>
                    <a:pt x="3227" y="0"/>
                  </a:cubicBezTo>
                  <a:lnTo>
                    <a:pt x="248" y="0"/>
                  </a:lnTo>
                  <a:cubicBezTo>
                    <a:pt x="111" y="0"/>
                    <a:pt x="0" y="102"/>
                    <a:pt x="0" y="228"/>
                  </a:cubicBezTo>
                  <a:cubicBezTo>
                    <a:pt x="0" y="353"/>
                    <a:pt x="111" y="455"/>
                    <a:pt x="248" y="455"/>
                  </a:cubicBezTo>
                  <a:close/>
                </a:path>
              </a:pathLst>
            </a:custGeom>
            <a:solidFill>
              <a:srgbClr val="FF0066"/>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50" name="Freeform 285"/>
            <p:cNvSpPr>
              <a:spLocks/>
            </p:cNvSpPr>
            <p:nvPr/>
          </p:nvSpPr>
          <p:spPr bwMode="auto">
            <a:xfrm>
              <a:off x="4795465" y="1004888"/>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545 w 3475"/>
                <a:gd name="T11" fmla="*/ 0 h 455"/>
                <a:gd name="T12" fmla="*/ 42 w 3475"/>
                <a:gd name="T13" fmla="*/ 0 h 455"/>
                <a:gd name="T14" fmla="*/ 0 w 3475"/>
                <a:gd name="T15" fmla="*/ 39 h 455"/>
                <a:gd name="T16" fmla="*/ 42 w 3475"/>
                <a:gd name="T17" fmla="*/ 78 h 4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475" h="455">
                  <a:moveTo>
                    <a:pt x="248" y="455"/>
                  </a:moveTo>
                  <a:lnTo>
                    <a:pt x="3227" y="455"/>
                  </a:lnTo>
                  <a:cubicBezTo>
                    <a:pt x="3364" y="455"/>
                    <a:pt x="3475" y="353"/>
                    <a:pt x="3475" y="228"/>
                  </a:cubicBezTo>
                  <a:cubicBezTo>
                    <a:pt x="3475" y="102"/>
                    <a:pt x="3364" y="0"/>
                    <a:pt x="3227" y="0"/>
                  </a:cubicBezTo>
                  <a:cubicBezTo>
                    <a:pt x="3227" y="0"/>
                    <a:pt x="3227" y="0"/>
                    <a:pt x="3227" y="0"/>
                  </a:cubicBezTo>
                  <a:lnTo>
                    <a:pt x="248" y="0"/>
                  </a:lnTo>
                  <a:cubicBezTo>
                    <a:pt x="111" y="0"/>
                    <a:pt x="0" y="102"/>
                    <a:pt x="0" y="228"/>
                  </a:cubicBezTo>
                  <a:cubicBezTo>
                    <a:pt x="0" y="353"/>
                    <a:pt x="111" y="455"/>
                    <a:pt x="248" y="455"/>
                  </a:cubicBez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51" name="Rectangle 287"/>
            <p:cNvSpPr>
              <a:spLocks noChangeArrowheads="1"/>
            </p:cNvSpPr>
            <p:nvPr/>
          </p:nvSpPr>
          <p:spPr bwMode="auto">
            <a:xfrm>
              <a:off x="5128124" y="1143000"/>
              <a:ext cx="2422120"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GB" sz="1100" dirty="0">
                  <a:solidFill>
                    <a:srgbClr val="FFFFFF"/>
                  </a:solidFill>
                  <a:latin typeface="Verdana" panose="020B0604030504040204" pitchFamily="34" charset="0"/>
                </a:rPr>
                <a:t>品質リスクマネジメントプロセスの開始</a:t>
              </a:r>
              <a:endParaRPr lang="en-GB" altLang="ja-JP" sz="1100" dirty="0">
                <a:solidFill>
                  <a:srgbClr val="FFFFFF"/>
                </a:solidFill>
                <a:latin typeface="Verdana" panose="020B0604030504040204" pitchFamily="34" charset="0"/>
              </a:endParaRPr>
            </a:p>
          </p:txBody>
        </p:sp>
        <p:sp>
          <p:nvSpPr>
            <p:cNvPr id="52" name="Freeform 288"/>
            <p:cNvSpPr>
              <a:spLocks/>
            </p:cNvSpPr>
            <p:nvPr/>
          </p:nvSpPr>
          <p:spPr bwMode="auto">
            <a:xfrm>
              <a:off x="4795465" y="5078413"/>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42 w 3475"/>
                <a:gd name="T11" fmla="*/ 0 h 455"/>
                <a:gd name="T12" fmla="*/ 0 w 3475"/>
                <a:gd name="T13" fmla="*/ 39 h 455"/>
                <a:gd name="T14" fmla="*/ 42 w 3475"/>
                <a:gd name="T15" fmla="*/ 78 h 45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475" h="455">
                  <a:moveTo>
                    <a:pt x="248" y="455"/>
                  </a:moveTo>
                  <a:lnTo>
                    <a:pt x="3227" y="455"/>
                  </a:lnTo>
                  <a:cubicBezTo>
                    <a:pt x="3364" y="455"/>
                    <a:pt x="3475" y="354"/>
                    <a:pt x="3475" y="228"/>
                  </a:cubicBezTo>
                  <a:cubicBezTo>
                    <a:pt x="3475" y="102"/>
                    <a:pt x="3364" y="0"/>
                    <a:pt x="3227" y="0"/>
                  </a:cubicBezTo>
                  <a:cubicBezTo>
                    <a:pt x="3227" y="0"/>
                    <a:pt x="3227" y="0"/>
                    <a:pt x="3227" y="0"/>
                  </a:cubicBezTo>
                  <a:lnTo>
                    <a:pt x="248" y="0"/>
                  </a:lnTo>
                  <a:cubicBezTo>
                    <a:pt x="111" y="0"/>
                    <a:pt x="0" y="102"/>
                    <a:pt x="0" y="228"/>
                  </a:cubicBezTo>
                  <a:cubicBezTo>
                    <a:pt x="0" y="354"/>
                    <a:pt x="111" y="455"/>
                    <a:pt x="248" y="455"/>
                  </a:cubicBezTo>
                  <a:close/>
                </a:path>
              </a:pathLst>
            </a:custGeom>
            <a:solidFill>
              <a:srgbClr val="00FF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53" name="Freeform 289"/>
            <p:cNvSpPr>
              <a:spLocks/>
            </p:cNvSpPr>
            <p:nvPr/>
          </p:nvSpPr>
          <p:spPr bwMode="auto">
            <a:xfrm>
              <a:off x="4795465" y="5078413"/>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42 w 3475"/>
                <a:gd name="T11" fmla="*/ 0 h 455"/>
                <a:gd name="T12" fmla="*/ 0 w 3475"/>
                <a:gd name="T13" fmla="*/ 39 h 455"/>
                <a:gd name="T14" fmla="*/ 42 w 3475"/>
                <a:gd name="T15" fmla="*/ 78 h 45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475" h="455">
                  <a:moveTo>
                    <a:pt x="248" y="455"/>
                  </a:moveTo>
                  <a:lnTo>
                    <a:pt x="3227" y="455"/>
                  </a:lnTo>
                  <a:cubicBezTo>
                    <a:pt x="3364" y="455"/>
                    <a:pt x="3475" y="354"/>
                    <a:pt x="3475" y="228"/>
                  </a:cubicBezTo>
                  <a:cubicBezTo>
                    <a:pt x="3475" y="102"/>
                    <a:pt x="3364" y="0"/>
                    <a:pt x="3227" y="0"/>
                  </a:cubicBezTo>
                  <a:cubicBezTo>
                    <a:pt x="3227" y="0"/>
                    <a:pt x="3227" y="0"/>
                    <a:pt x="3227" y="0"/>
                  </a:cubicBezTo>
                  <a:lnTo>
                    <a:pt x="248" y="0"/>
                  </a:lnTo>
                  <a:cubicBezTo>
                    <a:pt x="111" y="0"/>
                    <a:pt x="0" y="102"/>
                    <a:pt x="0" y="228"/>
                  </a:cubicBezTo>
                  <a:cubicBezTo>
                    <a:pt x="0" y="354"/>
                    <a:pt x="111" y="455"/>
                    <a:pt x="248" y="455"/>
                  </a:cubicBez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54" name="Rectangle 291"/>
            <p:cNvSpPr>
              <a:spLocks noChangeArrowheads="1"/>
            </p:cNvSpPr>
            <p:nvPr/>
          </p:nvSpPr>
          <p:spPr bwMode="auto">
            <a:xfrm>
              <a:off x="5189165" y="5105401"/>
              <a:ext cx="2279650" cy="38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GB" sz="1100" dirty="0">
                  <a:solidFill>
                    <a:srgbClr val="FFFFFF"/>
                  </a:solidFill>
                  <a:latin typeface="Verdana" panose="020B0604030504040204" pitchFamily="34" charset="0"/>
                </a:rPr>
                <a:t>品質リスクマネジメントプロセスの</a:t>
              </a:r>
            </a:p>
            <a:p>
              <a:r>
                <a:rPr lang="ja-JP" altLang="en-GB" sz="1100" dirty="0">
                  <a:solidFill>
                    <a:srgbClr val="FFFFFF"/>
                  </a:solidFill>
                  <a:latin typeface="Verdana" panose="020B0604030504040204" pitchFamily="34" charset="0"/>
                </a:rPr>
                <a:t>アウトプット／結果</a:t>
              </a:r>
              <a:endParaRPr lang="en-GB" altLang="ja-JP" sz="1100" dirty="0">
                <a:solidFill>
                  <a:srgbClr val="FFFFFF"/>
                </a:solidFill>
                <a:latin typeface="Verdana" panose="020B0604030504040204" pitchFamily="34" charset="0"/>
              </a:endParaRPr>
            </a:p>
          </p:txBody>
        </p:sp>
        <p:sp>
          <p:nvSpPr>
            <p:cNvPr id="55" name="Freeform 292"/>
            <p:cNvSpPr>
              <a:spLocks noEditPoints="1"/>
            </p:cNvSpPr>
            <p:nvPr/>
          </p:nvSpPr>
          <p:spPr bwMode="auto">
            <a:xfrm>
              <a:off x="4514478" y="2493963"/>
              <a:ext cx="203200" cy="20638"/>
            </a:xfrm>
            <a:custGeom>
              <a:avLst/>
              <a:gdLst>
                <a:gd name="T0" fmla="*/ 37 w 232"/>
                <a:gd name="T1" fmla="*/ 4 h 23"/>
                <a:gd name="T2" fmla="*/ 37 w 232"/>
                <a:gd name="T3" fmla="*/ 4 h 23"/>
                <a:gd name="T4" fmla="*/ 35 w 232"/>
                <a:gd name="T5" fmla="*/ 2 h 23"/>
                <a:gd name="T6" fmla="*/ 37 w 232"/>
                <a:gd name="T7" fmla="*/ 0 h 23"/>
                <a:gd name="T8" fmla="*/ 37 w 232"/>
                <a:gd name="T9" fmla="*/ 0 h 23"/>
                <a:gd name="T10" fmla="*/ 39 w 232"/>
                <a:gd name="T11" fmla="*/ 2 h 23"/>
                <a:gd name="T12" fmla="*/ 37 w 232"/>
                <a:gd name="T13" fmla="*/ 4 h 23"/>
                <a:gd name="T14" fmla="*/ 19 w 232"/>
                <a:gd name="T15" fmla="*/ 4 h 23"/>
                <a:gd name="T16" fmla="*/ 19 w 232"/>
                <a:gd name="T17" fmla="*/ 4 h 23"/>
                <a:gd name="T18" fmla="*/ 18 w 232"/>
                <a:gd name="T19" fmla="*/ 2 h 23"/>
                <a:gd name="T20" fmla="*/ 19 w 232"/>
                <a:gd name="T21" fmla="*/ 1 h 23"/>
                <a:gd name="T22" fmla="*/ 19 w 232"/>
                <a:gd name="T23" fmla="*/ 1 h 23"/>
                <a:gd name="T24" fmla="*/ 22 w 232"/>
                <a:gd name="T25" fmla="*/ 2 h 23"/>
                <a:gd name="T26" fmla="*/ 19 w 232"/>
                <a:gd name="T27" fmla="*/ 4 h 23"/>
                <a:gd name="T28" fmla="*/ 2 w 232"/>
                <a:gd name="T29" fmla="*/ 4 h 23"/>
                <a:gd name="T30" fmla="*/ 2 w 232"/>
                <a:gd name="T31" fmla="*/ 4 h 23"/>
                <a:gd name="T32" fmla="*/ 0 w 232"/>
                <a:gd name="T33" fmla="*/ 2 h 23"/>
                <a:gd name="T34" fmla="*/ 2 w 232"/>
                <a:gd name="T35" fmla="*/ 1 h 23"/>
                <a:gd name="T36" fmla="*/ 2 w 232"/>
                <a:gd name="T37" fmla="*/ 1 h 23"/>
                <a:gd name="T38" fmla="*/ 4 w 232"/>
                <a:gd name="T39" fmla="*/ 2 h 23"/>
                <a:gd name="T40" fmla="*/ 2 w 232"/>
                <a:gd name="T41" fmla="*/ 4 h 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32" h="23">
                  <a:moveTo>
                    <a:pt x="221" y="21"/>
                  </a:moveTo>
                  <a:lnTo>
                    <a:pt x="221" y="21"/>
                  </a:lnTo>
                  <a:cubicBezTo>
                    <a:pt x="215" y="21"/>
                    <a:pt x="211" y="17"/>
                    <a:pt x="210" y="11"/>
                  </a:cubicBezTo>
                  <a:cubicBezTo>
                    <a:pt x="210" y="5"/>
                    <a:pt x="215" y="0"/>
                    <a:pt x="221" y="0"/>
                  </a:cubicBezTo>
                  <a:cubicBezTo>
                    <a:pt x="227" y="0"/>
                    <a:pt x="231" y="5"/>
                    <a:pt x="232" y="11"/>
                  </a:cubicBezTo>
                  <a:cubicBezTo>
                    <a:pt x="232" y="16"/>
                    <a:pt x="227" y="21"/>
                    <a:pt x="221" y="21"/>
                  </a:cubicBezTo>
                  <a:close/>
                  <a:moveTo>
                    <a:pt x="116" y="22"/>
                  </a:moveTo>
                  <a:lnTo>
                    <a:pt x="116" y="22"/>
                  </a:lnTo>
                  <a:cubicBezTo>
                    <a:pt x="110" y="22"/>
                    <a:pt x="105" y="18"/>
                    <a:pt x="105" y="12"/>
                  </a:cubicBezTo>
                  <a:cubicBezTo>
                    <a:pt x="105" y="6"/>
                    <a:pt x="110" y="1"/>
                    <a:pt x="116" y="1"/>
                  </a:cubicBezTo>
                  <a:cubicBezTo>
                    <a:pt x="122" y="1"/>
                    <a:pt x="126" y="6"/>
                    <a:pt x="126" y="12"/>
                  </a:cubicBezTo>
                  <a:cubicBezTo>
                    <a:pt x="126" y="17"/>
                    <a:pt x="122" y="22"/>
                    <a:pt x="116" y="22"/>
                  </a:cubicBezTo>
                  <a:close/>
                  <a:moveTo>
                    <a:pt x="11" y="23"/>
                  </a:moveTo>
                  <a:lnTo>
                    <a:pt x="11" y="23"/>
                  </a:lnTo>
                  <a:cubicBezTo>
                    <a:pt x="5" y="23"/>
                    <a:pt x="0" y="19"/>
                    <a:pt x="0" y="13"/>
                  </a:cubicBezTo>
                  <a:cubicBezTo>
                    <a:pt x="0" y="7"/>
                    <a:pt x="5" y="2"/>
                    <a:pt x="11" y="2"/>
                  </a:cubicBezTo>
                  <a:cubicBezTo>
                    <a:pt x="17" y="2"/>
                    <a:pt x="21" y="7"/>
                    <a:pt x="21" y="13"/>
                  </a:cubicBezTo>
                  <a:cubicBezTo>
                    <a:pt x="21" y="18"/>
                    <a:pt x="17" y="23"/>
                    <a:pt x="11" y="23"/>
                  </a:cubicBezTo>
                  <a:close/>
                </a:path>
              </a:pathLst>
            </a:custGeom>
            <a:solidFill>
              <a:srgbClr val="000000"/>
            </a:solidFill>
            <a:ln w="14288" cap="flat">
              <a:solidFill>
                <a:srgbClr val="000000"/>
              </a:solidFill>
              <a:prstDash val="solid"/>
              <a:bevel/>
              <a:headEnd/>
              <a:tailEnd/>
            </a:ln>
          </p:spPr>
          <p:txBody>
            <a:bodyPr/>
            <a:lstStyle/>
            <a:p>
              <a:endParaRPr lang="ja-JP" altLang="en-US" dirty="0">
                <a:latin typeface="Verdana" panose="020B0604030504040204" pitchFamily="34" charset="0"/>
              </a:endParaRPr>
            </a:p>
          </p:txBody>
        </p:sp>
        <p:sp>
          <p:nvSpPr>
            <p:cNvPr id="56" name="Freeform 293"/>
            <p:cNvSpPr>
              <a:spLocks/>
            </p:cNvSpPr>
            <p:nvPr/>
          </p:nvSpPr>
          <p:spPr bwMode="auto">
            <a:xfrm>
              <a:off x="4681165" y="2451100"/>
              <a:ext cx="114300" cy="106363"/>
            </a:xfrm>
            <a:custGeom>
              <a:avLst/>
              <a:gdLst>
                <a:gd name="T0" fmla="*/ 22 w 131"/>
                <a:gd name="T1" fmla="*/ 10 h 120"/>
                <a:gd name="T2" fmla="*/ 0 w 131"/>
                <a:gd name="T3" fmla="*/ 0 h 120"/>
                <a:gd name="T4" fmla="*/ 1 w 131"/>
                <a:gd name="T5" fmla="*/ 21 h 120"/>
                <a:gd name="T6" fmla="*/ 1 w 131"/>
                <a:gd name="T7" fmla="*/ 21 h 120"/>
                <a:gd name="T8" fmla="*/ 22 w 131"/>
                <a:gd name="T9" fmla="*/ 1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20">
                  <a:moveTo>
                    <a:pt x="131" y="59"/>
                  </a:moveTo>
                  <a:lnTo>
                    <a:pt x="0" y="0"/>
                  </a:lnTo>
                  <a:cubicBezTo>
                    <a:pt x="21" y="38"/>
                    <a:pt x="21" y="82"/>
                    <a:pt x="1" y="120"/>
                  </a:cubicBezTo>
                  <a:lnTo>
                    <a:pt x="131" y="59"/>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57" name="Freeform 294"/>
            <p:cNvSpPr>
              <a:spLocks/>
            </p:cNvSpPr>
            <p:nvPr/>
          </p:nvSpPr>
          <p:spPr bwMode="auto">
            <a:xfrm>
              <a:off x="4358903" y="2452688"/>
              <a:ext cx="115888" cy="106363"/>
            </a:xfrm>
            <a:custGeom>
              <a:avLst/>
              <a:gdLst>
                <a:gd name="T0" fmla="*/ 0 w 131"/>
                <a:gd name="T1" fmla="*/ 11 h 120"/>
                <a:gd name="T2" fmla="*/ 23 w 131"/>
                <a:gd name="T3" fmla="*/ 21 h 120"/>
                <a:gd name="T4" fmla="*/ 22 w 131"/>
                <a:gd name="T5" fmla="*/ 0 h 120"/>
                <a:gd name="T6" fmla="*/ 22 w 131"/>
                <a:gd name="T7" fmla="*/ 0 h 120"/>
                <a:gd name="T8" fmla="*/ 0 w 131"/>
                <a:gd name="T9" fmla="*/ 11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20">
                  <a:moveTo>
                    <a:pt x="0" y="61"/>
                  </a:moveTo>
                  <a:lnTo>
                    <a:pt x="131" y="120"/>
                  </a:lnTo>
                  <a:cubicBezTo>
                    <a:pt x="110" y="83"/>
                    <a:pt x="110" y="38"/>
                    <a:pt x="130" y="0"/>
                  </a:cubicBezTo>
                  <a:lnTo>
                    <a:pt x="0" y="61"/>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58" name="Freeform 295"/>
            <p:cNvSpPr>
              <a:spLocks noEditPoints="1"/>
            </p:cNvSpPr>
            <p:nvPr/>
          </p:nvSpPr>
          <p:spPr bwMode="auto">
            <a:xfrm>
              <a:off x="4514478" y="4230688"/>
              <a:ext cx="203200" cy="19050"/>
            </a:xfrm>
            <a:custGeom>
              <a:avLst/>
              <a:gdLst>
                <a:gd name="T0" fmla="*/ 37 w 232"/>
                <a:gd name="T1" fmla="*/ 4 h 21"/>
                <a:gd name="T2" fmla="*/ 37 w 232"/>
                <a:gd name="T3" fmla="*/ 4 h 21"/>
                <a:gd name="T4" fmla="*/ 35 w 232"/>
                <a:gd name="T5" fmla="*/ 2 h 21"/>
                <a:gd name="T6" fmla="*/ 37 w 232"/>
                <a:gd name="T7" fmla="*/ 0 h 21"/>
                <a:gd name="T8" fmla="*/ 37 w 232"/>
                <a:gd name="T9" fmla="*/ 0 h 21"/>
                <a:gd name="T10" fmla="*/ 39 w 232"/>
                <a:gd name="T11" fmla="*/ 2 h 21"/>
                <a:gd name="T12" fmla="*/ 37 w 232"/>
                <a:gd name="T13" fmla="*/ 4 h 21"/>
                <a:gd name="T14" fmla="*/ 19 w 232"/>
                <a:gd name="T15" fmla="*/ 4 h 21"/>
                <a:gd name="T16" fmla="*/ 19 w 232"/>
                <a:gd name="T17" fmla="*/ 4 h 21"/>
                <a:gd name="T18" fmla="*/ 18 w 232"/>
                <a:gd name="T19" fmla="*/ 2 h 21"/>
                <a:gd name="T20" fmla="*/ 19 w 232"/>
                <a:gd name="T21" fmla="*/ 0 h 21"/>
                <a:gd name="T22" fmla="*/ 19 w 232"/>
                <a:gd name="T23" fmla="*/ 0 h 21"/>
                <a:gd name="T24" fmla="*/ 22 w 232"/>
                <a:gd name="T25" fmla="*/ 2 h 21"/>
                <a:gd name="T26" fmla="*/ 19 w 232"/>
                <a:gd name="T27" fmla="*/ 4 h 21"/>
                <a:gd name="T28" fmla="*/ 2 w 232"/>
                <a:gd name="T29" fmla="*/ 4 h 21"/>
                <a:gd name="T30" fmla="*/ 2 w 232"/>
                <a:gd name="T31" fmla="*/ 4 h 21"/>
                <a:gd name="T32" fmla="*/ 0 w 232"/>
                <a:gd name="T33" fmla="*/ 2 h 21"/>
                <a:gd name="T34" fmla="*/ 2 w 232"/>
                <a:gd name="T35" fmla="*/ 0 h 21"/>
                <a:gd name="T36" fmla="*/ 2 w 232"/>
                <a:gd name="T37" fmla="*/ 0 h 21"/>
                <a:gd name="T38" fmla="*/ 4 w 232"/>
                <a:gd name="T39" fmla="*/ 2 h 21"/>
                <a:gd name="T40" fmla="*/ 2 w 232"/>
                <a:gd name="T41" fmla="*/ 4 h 2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32" h="21">
                  <a:moveTo>
                    <a:pt x="221" y="21"/>
                  </a:moveTo>
                  <a:lnTo>
                    <a:pt x="221" y="21"/>
                  </a:lnTo>
                  <a:cubicBezTo>
                    <a:pt x="215" y="21"/>
                    <a:pt x="210" y="16"/>
                    <a:pt x="210" y="11"/>
                  </a:cubicBezTo>
                  <a:cubicBezTo>
                    <a:pt x="210" y="5"/>
                    <a:pt x="215" y="0"/>
                    <a:pt x="221" y="0"/>
                  </a:cubicBezTo>
                  <a:cubicBezTo>
                    <a:pt x="227" y="0"/>
                    <a:pt x="232" y="5"/>
                    <a:pt x="232" y="11"/>
                  </a:cubicBezTo>
                  <a:cubicBezTo>
                    <a:pt x="232" y="16"/>
                    <a:pt x="227" y="21"/>
                    <a:pt x="221" y="21"/>
                  </a:cubicBezTo>
                  <a:close/>
                  <a:moveTo>
                    <a:pt x="116" y="21"/>
                  </a:moveTo>
                  <a:lnTo>
                    <a:pt x="116" y="21"/>
                  </a:lnTo>
                  <a:cubicBezTo>
                    <a:pt x="110" y="21"/>
                    <a:pt x="105" y="16"/>
                    <a:pt x="105" y="11"/>
                  </a:cubicBezTo>
                  <a:cubicBezTo>
                    <a:pt x="105" y="5"/>
                    <a:pt x="110" y="0"/>
                    <a:pt x="116" y="0"/>
                  </a:cubicBezTo>
                  <a:cubicBezTo>
                    <a:pt x="122" y="0"/>
                    <a:pt x="126" y="5"/>
                    <a:pt x="126" y="11"/>
                  </a:cubicBezTo>
                  <a:cubicBezTo>
                    <a:pt x="126" y="16"/>
                    <a:pt x="122" y="21"/>
                    <a:pt x="116" y="21"/>
                  </a:cubicBezTo>
                  <a:close/>
                  <a:moveTo>
                    <a:pt x="11" y="21"/>
                  </a:moveTo>
                  <a:lnTo>
                    <a:pt x="11" y="21"/>
                  </a:lnTo>
                  <a:cubicBezTo>
                    <a:pt x="5" y="21"/>
                    <a:pt x="0" y="16"/>
                    <a:pt x="0" y="11"/>
                  </a:cubicBezTo>
                  <a:cubicBezTo>
                    <a:pt x="0" y="5"/>
                    <a:pt x="5" y="0"/>
                    <a:pt x="11" y="0"/>
                  </a:cubicBezTo>
                  <a:cubicBezTo>
                    <a:pt x="17" y="0"/>
                    <a:pt x="21" y="5"/>
                    <a:pt x="21" y="11"/>
                  </a:cubicBezTo>
                  <a:cubicBezTo>
                    <a:pt x="21" y="16"/>
                    <a:pt x="17" y="21"/>
                    <a:pt x="11" y="21"/>
                  </a:cubicBezTo>
                  <a:close/>
                </a:path>
              </a:pathLst>
            </a:custGeom>
            <a:solidFill>
              <a:srgbClr val="000000"/>
            </a:solidFill>
            <a:ln w="14288" cap="flat">
              <a:solidFill>
                <a:srgbClr val="000000"/>
              </a:solidFill>
              <a:prstDash val="solid"/>
              <a:bevel/>
              <a:headEnd/>
              <a:tailEnd/>
            </a:ln>
          </p:spPr>
          <p:txBody>
            <a:bodyPr/>
            <a:lstStyle/>
            <a:p>
              <a:endParaRPr lang="ja-JP" altLang="en-US" dirty="0">
                <a:latin typeface="Verdana" panose="020B0604030504040204" pitchFamily="34" charset="0"/>
              </a:endParaRPr>
            </a:p>
          </p:txBody>
        </p:sp>
        <p:sp>
          <p:nvSpPr>
            <p:cNvPr id="59" name="Freeform 296"/>
            <p:cNvSpPr>
              <a:spLocks/>
            </p:cNvSpPr>
            <p:nvPr/>
          </p:nvSpPr>
          <p:spPr bwMode="auto">
            <a:xfrm>
              <a:off x="4681165" y="4187825"/>
              <a:ext cx="114300" cy="104775"/>
            </a:xfrm>
            <a:custGeom>
              <a:avLst/>
              <a:gdLst>
                <a:gd name="T0" fmla="*/ 22 w 131"/>
                <a:gd name="T1" fmla="*/ 10 h 119"/>
                <a:gd name="T2" fmla="*/ 0 w 131"/>
                <a:gd name="T3" fmla="*/ 0 h 119"/>
                <a:gd name="T4" fmla="*/ 0 w 131"/>
                <a:gd name="T5" fmla="*/ 21 h 119"/>
                <a:gd name="T6" fmla="*/ 0 w 131"/>
                <a:gd name="T7" fmla="*/ 21 h 119"/>
                <a:gd name="T8" fmla="*/ 22 w 131"/>
                <a:gd name="T9" fmla="*/ 10 h 1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19">
                  <a:moveTo>
                    <a:pt x="131" y="60"/>
                  </a:moveTo>
                  <a:lnTo>
                    <a:pt x="0" y="0"/>
                  </a:lnTo>
                  <a:cubicBezTo>
                    <a:pt x="21" y="37"/>
                    <a:pt x="21" y="82"/>
                    <a:pt x="0" y="119"/>
                  </a:cubicBezTo>
                  <a:lnTo>
                    <a:pt x="131" y="60"/>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60" name="Freeform 297"/>
            <p:cNvSpPr>
              <a:spLocks/>
            </p:cNvSpPr>
            <p:nvPr/>
          </p:nvSpPr>
          <p:spPr bwMode="auto">
            <a:xfrm>
              <a:off x="4358903" y="4187825"/>
              <a:ext cx="114300" cy="104775"/>
            </a:xfrm>
            <a:custGeom>
              <a:avLst/>
              <a:gdLst>
                <a:gd name="T0" fmla="*/ 0 w 130"/>
                <a:gd name="T1" fmla="*/ 10 h 119"/>
                <a:gd name="T2" fmla="*/ 22 w 130"/>
                <a:gd name="T3" fmla="*/ 21 h 119"/>
                <a:gd name="T4" fmla="*/ 22 w 130"/>
                <a:gd name="T5" fmla="*/ 0 h 119"/>
                <a:gd name="T6" fmla="*/ 0 w 130"/>
                <a:gd name="T7" fmla="*/ 10 h 1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0" h="119">
                  <a:moveTo>
                    <a:pt x="0" y="60"/>
                  </a:moveTo>
                  <a:lnTo>
                    <a:pt x="130" y="119"/>
                  </a:lnTo>
                  <a:cubicBezTo>
                    <a:pt x="110" y="82"/>
                    <a:pt x="110" y="37"/>
                    <a:pt x="130" y="0"/>
                  </a:cubicBezTo>
                  <a:lnTo>
                    <a:pt x="0" y="60"/>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61" name="Freeform 298"/>
            <p:cNvSpPr>
              <a:spLocks noEditPoints="1"/>
            </p:cNvSpPr>
            <p:nvPr/>
          </p:nvSpPr>
          <p:spPr bwMode="auto">
            <a:xfrm>
              <a:off x="4514478" y="6069013"/>
              <a:ext cx="203200" cy="19050"/>
            </a:xfrm>
            <a:custGeom>
              <a:avLst/>
              <a:gdLst>
                <a:gd name="T0" fmla="*/ 37 w 232"/>
                <a:gd name="T1" fmla="*/ 3 h 23"/>
                <a:gd name="T2" fmla="*/ 37 w 232"/>
                <a:gd name="T3" fmla="*/ 3 h 23"/>
                <a:gd name="T4" fmla="*/ 35 w 232"/>
                <a:gd name="T5" fmla="*/ 2 h 23"/>
                <a:gd name="T6" fmla="*/ 37 w 232"/>
                <a:gd name="T7" fmla="*/ 1 h 23"/>
                <a:gd name="T8" fmla="*/ 37 w 232"/>
                <a:gd name="T9" fmla="*/ 1 h 23"/>
                <a:gd name="T10" fmla="*/ 39 w 232"/>
                <a:gd name="T11" fmla="*/ 2 h 23"/>
                <a:gd name="T12" fmla="*/ 37 w 232"/>
                <a:gd name="T13" fmla="*/ 3 h 23"/>
                <a:gd name="T14" fmla="*/ 19 w 232"/>
                <a:gd name="T15" fmla="*/ 3 h 23"/>
                <a:gd name="T16" fmla="*/ 19 w 232"/>
                <a:gd name="T17" fmla="*/ 3 h 23"/>
                <a:gd name="T18" fmla="*/ 18 w 232"/>
                <a:gd name="T19" fmla="*/ 2 h 23"/>
                <a:gd name="T20" fmla="*/ 19 w 232"/>
                <a:gd name="T21" fmla="*/ 1 h 23"/>
                <a:gd name="T22" fmla="*/ 19 w 232"/>
                <a:gd name="T23" fmla="*/ 1 h 23"/>
                <a:gd name="T24" fmla="*/ 22 w 232"/>
                <a:gd name="T25" fmla="*/ 2 h 23"/>
                <a:gd name="T26" fmla="*/ 19 w 232"/>
                <a:gd name="T27" fmla="*/ 3 h 23"/>
                <a:gd name="T28" fmla="*/ 2 w 232"/>
                <a:gd name="T29" fmla="*/ 3 h 23"/>
                <a:gd name="T30" fmla="*/ 2 w 232"/>
                <a:gd name="T31" fmla="*/ 3 h 23"/>
                <a:gd name="T32" fmla="*/ 0 w 232"/>
                <a:gd name="T33" fmla="*/ 2 h 23"/>
                <a:gd name="T34" fmla="*/ 2 w 232"/>
                <a:gd name="T35" fmla="*/ 0 h 23"/>
                <a:gd name="T36" fmla="*/ 2 w 232"/>
                <a:gd name="T37" fmla="*/ 0 h 23"/>
                <a:gd name="T38" fmla="*/ 4 w 232"/>
                <a:gd name="T39" fmla="*/ 2 h 23"/>
                <a:gd name="T40" fmla="*/ 2 w 232"/>
                <a:gd name="T41" fmla="*/ 3 h 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32" h="23">
                  <a:moveTo>
                    <a:pt x="221" y="22"/>
                  </a:moveTo>
                  <a:lnTo>
                    <a:pt x="221" y="22"/>
                  </a:lnTo>
                  <a:cubicBezTo>
                    <a:pt x="215" y="22"/>
                    <a:pt x="210" y="17"/>
                    <a:pt x="210" y="12"/>
                  </a:cubicBezTo>
                  <a:cubicBezTo>
                    <a:pt x="211" y="6"/>
                    <a:pt x="215" y="1"/>
                    <a:pt x="221" y="1"/>
                  </a:cubicBezTo>
                  <a:cubicBezTo>
                    <a:pt x="227" y="2"/>
                    <a:pt x="232" y="6"/>
                    <a:pt x="232" y="12"/>
                  </a:cubicBezTo>
                  <a:cubicBezTo>
                    <a:pt x="231" y="18"/>
                    <a:pt x="227" y="23"/>
                    <a:pt x="221" y="22"/>
                  </a:cubicBezTo>
                  <a:close/>
                  <a:moveTo>
                    <a:pt x="116" y="22"/>
                  </a:moveTo>
                  <a:lnTo>
                    <a:pt x="116" y="22"/>
                  </a:lnTo>
                  <a:cubicBezTo>
                    <a:pt x="110" y="22"/>
                    <a:pt x="105" y="17"/>
                    <a:pt x="105" y="11"/>
                  </a:cubicBezTo>
                  <a:cubicBezTo>
                    <a:pt x="106" y="5"/>
                    <a:pt x="110" y="1"/>
                    <a:pt x="116" y="1"/>
                  </a:cubicBezTo>
                  <a:cubicBezTo>
                    <a:pt x="122" y="1"/>
                    <a:pt x="127" y="6"/>
                    <a:pt x="126" y="12"/>
                  </a:cubicBezTo>
                  <a:cubicBezTo>
                    <a:pt x="126" y="17"/>
                    <a:pt x="121" y="22"/>
                    <a:pt x="116" y="22"/>
                  </a:cubicBezTo>
                  <a:close/>
                  <a:moveTo>
                    <a:pt x="11" y="21"/>
                  </a:moveTo>
                  <a:lnTo>
                    <a:pt x="11" y="21"/>
                  </a:lnTo>
                  <a:cubicBezTo>
                    <a:pt x="5" y="21"/>
                    <a:pt x="0" y="16"/>
                    <a:pt x="0" y="11"/>
                  </a:cubicBezTo>
                  <a:cubicBezTo>
                    <a:pt x="0" y="5"/>
                    <a:pt x="5" y="0"/>
                    <a:pt x="11" y="0"/>
                  </a:cubicBezTo>
                  <a:cubicBezTo>
                    <a:pt x="17" y="1"/>
                    <a:pt x="21" y="5"/>
                    <a:pt x="21" y="11"/>
                  </a:cubicBezTo>
                  <a:cubicBezTo>
                    <a:pt x="21" y="17"/>
                    <a:pt x="16" y="22"/>
                    <a:pt x="11" y="21"/>
                  </a:cubicBezTo>
                  <a:close/>
                </a:path>
              </a:pathLst>
            </a:custGeom>
            <a:solidFill>
              <a:srgbClr val="000000"/>
            </a:solidFill>
            <a:ln w="14288" cap="flat">
              <a:solidFill>
                <a:srgbClr val="000000"/>
              </a:solidFill>
              <a:prstDash val="solid"/>
              <a:bevel/>
              <a:headEnd/>
              <a:tailEnd/>
            </a:ln>
          </p:spPr>
          <p:txBody>
            <a:bodyPr/>
            <a:lstStyle/>
            <a:p>
              <a:endParaRPr lang="ja-JP" altLang="en-US" dirty="0">
                <a:latin typeface="Verdana" panose="020B0604030504040204" pitchFamily="34" charset="0"/>
              </a:endParaRPr>
            </a:p>
          </p:txBody>
        </p:sp>
        <p:sp>
          <p:nvSpPr>
            <p:cNvPr id="62" name="Freeform 299"/>
            <p:cNvSpPr>
              <a:spLocks/>
            </p:cNvSpPr>
            <p:nvPr/>
          </p:nvSpPr>
          <p:spPr bwMode="auto">
            <a:xfrm>
              <a:off x="4681165" y="6026150"/>
              <a:ext cx="114300" cy="104775"/>
            </a:xfrm>
            <a:custGeom>
              <a:avLst/>
              <a:gdLst>
                <a:gd name="T0" fmla="*/ 22 w 131"/>
                <a:gd name="T1" fmla="*/ 10 h 119"/>
                <a:gd name="T2" fmla="*/ 0 w 131"/>
                <a:gd name="T3" fmla="*/ 21 h 119"/>
                <a:gd name="T4" fmla="*/ 1 w 131"/>
                <a:gd name="T5" fmla="*/ 0 h 119"/>
                <a:gd name="T6" fmla="*/ 22 w 131"/>
                <a:gd name="T7" fmla="*/ 10 h 1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1" h="119">
                  <a:moveTo>
                    <a:pt x="131" y="60"/>
                  </a:moveTo>
                  <a:lnTo>
                    <a:pt x="0" y="119"/>
                  </a:lnTo>
                  <a:cubicBezTo>
                    <a:pt x="21" y="82"/>
                    <a:pt x="21" y="38"/>
                    <a:pt x="1" y="0"/>
                  </a:cubicBezTo>
                  <a:lnTo>
                    <a:pt x="131" y="60"/>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63" name="Freeform 300"/>
            <p:cNvSpPr>
              <a:spLocks/>
            </p:cNvSpPr>
            <p:nvPr/>
          </p:nvSpPr>
          <p:spPr bwMode="auto">
            <a:xfrm>
              <a:off x="4358903" y="6026150"/>
              <a:ext cx="115888" cy="103188"/>
            </a:xfrm>
            <a:custGeom>
              <a:avLst/>
              <a:gdLst>
                <a:gd name="T0" fmla="*/ 0 w 131"/>
                <a:gd name="T1" fmla="*/ 9 h 119"/>
                <a:gd name="T2" fmla="*/ 23 w 131"/>
                <a:gd name="T3" fmla="*/ 0 h 119"/>
                <a:gd name="T4" fmla="*/ 22 w 131"/>
                <a:gd name="T5" fmla="*/ 20 h 119"/>
                <a:gd name="T6" fmla="*/ 22 w 131"/>
                <a:gd name="T7" fmla="*/ 20 h 119"/>
                <a:gd name="T8" fmla="*/ 0 w 131"/>
                <a:gd name="T9" fmla="*/ 9 h 1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19">
                  <a:moveTo>
                    <a:pt x="0" y="59"/>
                  </a:moveTo>
                  <a:lnTo>
                    <a:pt x="131" y="0"/>
                  </a:lnTo>
                  <a:cubicBezTo>
                    <a:pt x="110" y="37"/>
                    <a:pt x="110" y="82"/>
                    <a:pt x="130" y="119"/>
                  </a:cubicBezTo>
                  <a:lnTo>
                    <a:pt x="0" y="59"/>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64" name="Rectangle 301"/>
            <p:cNvSpPr>
              <a:spLocks noChangeArrowheads="1"/>
            </p:cNvSpPr>
            <p:nvPr/>
          </p:nvSpPr>
          <p:spPr bwMode="auto">
            <a:xfrm>
              <a:off x="8024813" y="1604963"/>
              <a:ext cx="436563" cy="487203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nchorCtr="1"/>
            <a:lstStyle/>
            <a:p>
              <a:pPr algn="l"/>
              <a:r>
                <a:rPr lang="ja-JP" altLang="en-GB" sz="1200" dirty="0">
                  <a:latin typeface="Verdana" panose="020B0604030504040204" pitchFamily="34" charset="0"/>
                </a:rPr>
                <a:t>リスクマネジメント手法</a:t>
              </a:r>
              <a:endParaRPr lang="ja-JP" altLang="en-US" sz="1200" dirty="0">
                <a:latin typeface="Verdana" panose="020B0604030504040204" pitchFamily="34" charset="0"/>
              </a:endParaRPr>
            </a:p>
          </p:txBody>
        </p:sp>
        <p:sp>
          <p:nvSpPr>
            <p:cNvPr id="65" name="Rectangle 302"/>
            <p:cNvSpPr>
              <a:spLocks noChangeArrowheads="1"/>
            </p:cNvSpPr>
            <p:nvPr/>
          </p:nvSpPr>
          <p:spPr bwMode="auto">
            <a:xfrm>
              <a:off x="8024813" y="1604963"/>
              <a:ext cx="436563" cy="4872038"/>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latin typeface="Verdana" panose="020B0604030504040204" pitchFamily="34" charset="0"/>
              </a:endParaRPr>
            </a:p>
          </p:txBody>
        </p:sp>
        <p:sp>
          <p:nvSpPr>
            <p:cNvPr id="66" name="Line 324"/>
            <p:cNvSpPr>
              <a:spLocks noChangeShapeType="1"/>
            </p:cNvSpPr>
            <p:nvPr/>
          </p:nvSpPr>
          <p:spPr bwMode="auto">
            <a:xfrm flipH="1">
              <a:off x="4446215" y="5278438"/>
              <a:ext cx="261938" cy="1588"/>
            </a:xfrm>
            <a:prstGeom prst="line">
              <a:avLst/>
            </a:prstGeom>
            <a:noFill/>
            <a:ln w="19050"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67" name="Freeform 325"/>
            <p:cNvSpPr>
              <a:spLocks/>
            </p:cNvSpPr>
            <p:nvPr/>
          </p:nvSpPr>
          <p:spPr bwMode="auto">
            <a:xfrm>
              <a:off x="4681165" y="5226050"/>
              <a:ext cx="114300" cy="104775"/>
            </a:xfrm>
            <a:custGeom>
              <a:avLst/>
              <a:gdLst>
                <a:gd name="T0" fmla="*/ 22 w 131"/>
                <a:gd name="T1" fmla="*/ 10 h 120"/>
                <a:gd name="T2" fmla="*/ 0 w 131"/>
                <a:gd name="T3" fmla="*/ 0 h 120"/>
                <a:gd name="T4" fmla="*/ 0 w 131"/>
                <a:gd name="T5" fmla="*/ 20 h 120"/>
                <a:gd name="T6" fmla="*/ 0 w 131"/>
                <a:gd name="T7" fmla="*/ 20 h 120"/>
                <a:gd name="T8" fmla="*/ 22 w 131"/>
                <a:gd name="T9" fmla="*/ 1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20">
                  <a:moveTo>
                    <a:pt x="131" y="60"/>
                  </a:moveTo>
                  <a:lnTo>
                    <a:pt x="0" y="0"/>
                  </a:lnTo>
                  <a:cubicBezTo>
                    <a:pt x="21" y="38"/>
                    <a:pt x="21" y="82"/>
                    <a:pt x="0" y="120"/>
                  </a:cubicBezTo>
                  <a:lnTo>
                    <a:pt x="131" y="60"/>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68" name="Freeform 326"/>
            <p:cNvSpPr>
              <a:spLocks/>
            </p:cNvSpPr>
            <p:nvPr/>
          </p:nvSpPr>
          <p:spPr bwMode="auto">
            <a:xfrm>
              <a:off x="4358903" y="5226050"/>
              <a:ext cx="114300" cy="104775"/>
            </a:xfrm>
            <a:custGeom>
              <a:avLst/>
              <a:gdLst>
                <a:gd name="T0" fmla="*/ 0 w 130"/>
                <a:gd name="T1" fmla="*/ 10 h 120"/>
                <a:gd name="T2" fmla="*/ 22 w 130"/>
                <a:gd name="T3" fmla="*/ 20 h 120"/>
                <a:gd name="T4" fmla="*/ 22 w 130"/>
                <a:gd name="T5" fmla="*/ 0 h 120"/>
                <a:gd name="T6" fmla="*/ 22 w 130"/>
                <a:gd name="T7" fmla="*/ 0 h 120"/>
                <a:gd name="T8" fmla="*/ 0 w 130"/>
                <a:gd name="T9" fmla="*/ 1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0" h="120">
                  <a:moveTo>
                    <a:pt x="0" y="60"/>
                  </a:moveTo>
                  <a:lnTo>
                    <a:pt x="130" y="120"/>
                  </a:lnTo>
                  <a:cubicBezTo>
                    <a:pt x="110" y="82"/>
                    <a:pt x="110" y="38"/>
                    <a:pt x="130" y="0"/>
                  </a:cubicBezTo>
                  <a:lnTo>
                    <a:pt x="0" y="60"/>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69" name="Line 327"/>
            <p:cNvSpPr>
              <a:spLocks noChangeShapeType="1"/>
            </p:cNvSpPr>
            <p:nvPr/>
          </p:nvSpPr>
          <p:spPr bwMode="auto">
            <a:xfrm>
              <a:off x="6319465" y="5478463"/>
              <a:ext cx="1588" cy="409575"/>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Verdana" panose="020B0604030504040204" pitchFamily="34" charset="0"/>
              </a:endParaRPr>
            </a:p>
          </p:txBody>
        </p:sp>
        <p:sp>
          <p:nvSpPr>
            <p:cNvPr id="70" name="Freeform 328"/>
            <p:cNvSpPr>
              <a:spLocks/>
            </p:cNvSpPr>
            <p:nvPr/>
          </p:nvSpPr>
          <p:spPr bwMode="auto">
            <a:xfrm>
              <a:off x="6270253" y="5867400"/>
              <a:ext cx="100013" cy="90488"/>
            </a:xfrm>
            <a:custGeom>
              <a:avLst/>
              <a:gdLst>
                <a:gd name="T0" fmla="*/ 9 w 113"/>
                <a:gd name="T1" fmla="*/ 17 h 104"/>
                <a:gd name="T2" fmla="*/ 20 w 113"/>
                <a:gd name="T3" fmla="*/ 0 h 104"/>
                <a:gd name="T4" fmla="*/ 0 w 113"/>
                <a:gd name="T5" fmla="*/ 0 h 104"/>
                <a:gd name="T6" fmla="*/ 9 w 113"/>
                <a:gd name="T7" fmla="*/ 17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dirty="0">
                <a:latin typeface="Verdana" panose="020B0604030504040204" pitchFamily="34" charset="0"/>
              </a:endParaRPr>
            </a:p>
          </p:txBody>
        </p:sp>
        <p:sp>
          <p:nvSpPr>
            <p:cNvPr id="71" name="Rectangle 477"/>
            <p:cNvSpPr>
              <a:spLocks noChangeArrowheads="1"/>
            </p:cNvSpPr>
            <p:nvPr/>
          </p:nvSpPr>
          <p:spPr bwMode="auto">
            <a:xfrm rot="16200000">
              <a:off x="1776040" y="3892550"/>
              <a:ext cx="4729163"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lIns="0" tIns="0" rIns="0" bIns="0" anchor="ctr"/>
            <a:lstStyle/>
            <a:p>
              <a:endParaRPr lang="en-GB" altLang="ja-JP" sz="1200" dirty="0">
                <a:latin typeface="Verdana" panose="020B0604030504040204" pitchFamily="34" charset="0"/>
              </a:endParaRPr>
            </a:p>
          </p:txBody>
        </p:sp>
        <p:sp>
          <p:nvSpPr>
            <p:cNvPr id="72" name="Rectangle 478"/>
            <p:cNvSpPr>
              <a:spLocks noChangeArrowheads="1"/>
            </p:cNvSpPr>
            <p:nvPr/>
          </p:nvSpPr>
          <p:spPr bwMode="auto">
            <a:xfrm rot="16200000">
              <a:off x="5875337" y="3892550"/>
              <a:ext cx="4729163"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lIns="0" tIns="0" rIns="0" bIns="0" anchor="ctr"/>
            <a:lstStyle/>
            <a:p>
              <a:endParaRPr lang="en-GB" altLang="ja-JP" sz="1200" dirty="0">
                <a:latin typeface="Verdana" panose="020B0604030504040204" pitchFamily="34" charset="0"/>
              </a:endParaRPr>
            </a:p>
          </p:txBody>
        </p:sp>
        <p:sp>
          <p:nvSpPr>
            <p:cNvPr id="73" name="Text Box 480"/>
            <p:cNvSpPr txBox="1">
              <a:spLocks noChangeArrowheads="1"/>
            </p:cNvSpPr>
            <p:nvPr/>
          </p:nvSpPr>
          <p:spPr bwMode="auto">
            <a:xfrm>
              <a:off x="3940232" y="3284537"/>
              <a:ext cx="394430" cy="1845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lvl1pPr eaLnBrk="0" hangingPunct="0">
                <a:defRPr sz="1000" b="1">
                  <a:solidFill>
                    <a:srgbClr val="000000"/>
                  </a:solidFill>
                  <a:latin typeface="Arial" charset="0"/>
                  <a:ea typeface="ＭＳ Ｐゴシック" pitchFamily="50" charset="-128"/>
                </a:defRPr>
              </a:lvl1pPr>
              <a:lvl2pPr marL="742950" indent="-285750" eaLnBrk="0" hangingPunct="0">
                <a:defRPr sz="1000" b="1">
                  <a:solidFill>
                    <a:srgbClr val="000000"/>
                  </a:solidFill>
                  <a:latin typeface="Arial" charset="0"/>
                  <a:ea typeface="ＭＳ Ｐゴシック" pitchFamily="50" charset="-128"/>
                </a:defRPr>
              </a:lvl2pPr>
              <a:lvl3pPr marL="1143000" indent="-228600" eaLnBrk="0" hangingPunct="0">
                <a:defRPr sz="1000" b="1">
                  <a:solidFill>
                    <a:srgbClr val="000000"/>
                  </a:solidFill>
                  <a:latin typeface="Arial" charset="0"/>
                  <a:ea typeface="ＭＳ Ｐゴシック" pitchFamily="50" charset="-128"/>
                </a:defRPr>
              </a:lvl3pPr>
              <a:lvl4pPr marL="1600200" indent="-228600" eaLnBrk="0" hangingPunct="0">
                <a:defRPr sz="1000" b="1">
                  <a:solidFill>
                    <a:srgbClr val="000000"/>
                  </a:solidFill>
                  <a:latin typeface="Arial" charset="0"/>
                  <a:ea typeface="ＭＳ Ｐゴシック" pitchFamily="50" charset="-128"/>
                </a:defRPr>
              </a:lvl4pPr>
              <a:lvl5pPr marL="2057400" indent="-228600" eaLnBrk="0" hangingPunct="0">
                <a:defRPr sz="1000" b="1">
                  <a:solidFill>
                    <a:srgbClr val="000000"/>
                  </a:solidFill>
                  <a:latin typeface="Arial" charset="0"/>
                  <a:ea typeface="ＭＳ Ｐゴシック" pitchFamily="50" charset="-128"/>
                </a:defRPr>
              </a:lvl5pPr>
              <a:lvl6pPr marL="2514600" indent="-228600" algn="ctr" eaLnBrk="0" fontAlgn="base" hangingPunct="0">
                <a:spcBef>
                  <a:spcPct val="0"/>
                </a:spcBef>
                <a:spcAft>
                  <a:spcPct val="0"/>
                </a:spcAft>
                <a:defRPr sz="1000" b="1">
                  <a:solidFill>
                    <a:srgbClr val="000000"/>
                  </a:solidFill>
                  <a:latin typeface="Arial" charset="0"/>
                  <a:ea typeface="ＭＳ Ｐゴシック" pitchFamily="50" charset="-128"/>
                </a:defRPr>
              </a:lvl6pPr>
              <a:lvl7pPr marL="2971800" indent="-228600" algn="ctr" eaLnBrk="0" fontAlgn="base" hangingPunct="0">
                <a:spcBef>
                  <a:spcPct val="0"/>
                </a:spcBef>
                <a:spcAft>
                  <a:spcPct val="0"/>
                </a:spcAft>
                <a:defRPr sz="1000" b="1">
                  <a:solidFill>
                    <a:srgbClr val="000000"/>
                  </a:solidFill>
                  <a:latin typeface="Arial" charset="0"/>
                  <a:ea typeface="ＭＳ Ｐゴシック" pitchFamily="50" charset="-128"/>
                </a:defRPr>
              </a:lvl7pPr>
              <a:lvl8pPr marL="3429000" indent="-228600" algn="ctr" eaLnBrk="0" fontAlgn="base" hangingPunct="0">
                <a:spcBef>
                  <a:spcPct val="0"/>
                </a:spcBef>
                <a:spcAft>
                  <a:spcPct val="0"/>
                </a:spcAft>
                <a:defRPr sz="1000" b="1">
                  <a:solidFill>
                    <a:srgbClr val="000000"/>
                  </a:solidFill>
                  <a:latin typeface="Arial" charset="0"/>
                  <a:ea typeface="ＭＳ Ｐゴシック" pitchFamily="50" charset="-128"/>
                </a:defRPr>
              </a:lvl8pPr>
              <a:lvl9pPr marL="3886200" indent="-228600" algn="ctr" eaLnBrk="0" fontAlgn="base" hangingPunct="0">
                <a:spcBef>
                  <a:spcPct val="0"/>
                </a:spcBef>
                <a:spcAft>
                  <a:spcPct val="0"/>
                </a:spcAft>
                <a:defRPr sz="1000" b="1">
                  <a:solidFill>
                    <a:srgbClr val="000000"/>
                  </a:solidFill>
                  <a:latin typeface="Arial" charset="0"/>
                  <a:ea typeface="ＭＳ Ｐゴシック" pitchFamily="50" charset="-128"/>
                </a:defRPr>
              </a:lvl9pPr>
            </a:lstStyle>
            <a:p>
              <a:pPr algn="l" eaLnBrk="1" hangingPunct="1"/>
              <a:r>
                <a:rPr lang="ja-JP" altLang="en-GB" sz="1200" dirty="0">
                  <a:latin typeface="Verdana" panose="020B0604030504040204" pitchFamily="34" charset="0"/>
                </a:rPr>
                <a:t>リスクコミュニケーション</a:t>
              </a:r>
              <a:endParaRPr lang="ja-JP" altLang="en-US" sz="1200" dirty="0">
                <a:latin typeface="Verdana" panose="020B0604030504040204" pitchFamily="34" charset="0"/>
              </a:endParaRPr>
            </a:p>
          </p:txBody>
        </p:sp>
        <p:sp>
          <p:nvSpPr>
            <p:cNvPr id="74" name="角丸四角形 73"/>
            <p:cNvSpPr/>
            <p:nvPr/>
          </p:nvSpPr>
          <p:spPr>
            <a:xfrm>
              <a:off x="6304298" y="198913"/>
              <a:ext cx="2520280"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dirty="0">
                  <a:latin typeface="Verdana" panose="020B0604030504040204" pitchFamily="34" charset="0"/>
                  <a:ea typeface="ＭＳ Ｐゴシック" panose="020B0600070205080204" pitchFamily="50" charset="-128"/>
                </a:rPr>
                <a:t>Quality Plan</a:t>
              </a:r>
              <a:endParaRPr kumimoji="1" lang="ja-JP" altLang="en-US" sz="1800" dirty="0">
                <a:latin typeface="Verdana" panose="020B0604030504040204" pitchFamily="34" charset="0"/>
                <a:ea typeface="ＭＳ Ｐゴシック" panose="020B0600070205080204" pitchFamily="50" charset="-128"/>
              </a:endParaRPr>
            </a:p>
          </p:txBody>
        </p:sp>
        <p:cxnSp>
          <p:nvCxnSpPr>
            <p:cNvPr id="75" name="直線コネクタ 74"/>
            <p:cNvCxnSpPr/>
            <p:nvPr/>
          </p:nvCxnSpPr>
          <p:spPr>
            <a:xfrm>
              <a:off x="8253262" y="880877"/>
              <a:ext cx="0" cy="648072"/>
            </a:xfrm>
            <a:prstGeom prst="line">
              <a:avLst/>
            </a:prstGeom>
            <a:ln w="82550" cmpd="dbl"/>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6713165" y="817034"/>
              <a:ext cx="3067" cy="164041"/>
            </a:xfrm>
            <a:prstGeom prst="line">
              <a:avLst/>
            </a:prstGeom>
            <a:ln w="82550" cmpd="dbl"/>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2339752" y="1385697"/>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リスクの特定</a:t>
              </a:r>
            </a:p>
          </p:txBody>
        </p:sp>
        <p:sp>
          <p:nvSpPr>
            <p:cNvPr id="78" name="正方形/長方形 77"/>
            <p:cNvSpPr/>
            <p:nvPr/>
          </p:nvSpPr>
          <p:spPr>
            <a:xfrm>
              <a:off x="2339752" y="3401921"/>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リスクの検出</a:t>
              </a:r>
            </a:p>
          </p:txBody>
        </p:sp>
        <p:sp>
          <p:nvSpPr>
            <p:cNvPr id="79" name="正方形/長方形 78"/>
            <p:cNvSpPr/>
            <p:nvPr/>
          </p:nvSpPr>
          <p:spPr>
            <a:xfrm>
              <a:off x="2339752" y="2053447"/>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リスクの分析</a:t>
              </a:r>
            </a:p>
          </p:txBody>
        </p:sp>
        <p:sp>
          <p:nvSpPr>
            <p:cNvPr id="80" name="正方形/長方形 79"/>
            <p:cNvSpPr/>
            <p:nvPr/>
          </p:nvSpPr>
          <p:spPr>
            <a:xfrm>
              <a:off x="2339752" y="4194009"/>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リスクの受容</a:t>
              </a:r>
            </a:p>
          </p:txBody>
        </p:sp>
        <p:sp>
          <p:nvSpPr>
            <p:cNvPr id="81" name="正方形/長方形 80"/>
            <p:cNvSpPr/>
            <p:nvPr/>
          </p:nvSpPr>
          <p:spPr>
            <a:xfrm>
              <a:off x="2339752" y="2701519"/>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リスクの評価</a:t>
              </a:r>
            </a:p>
          </p:txBody>
        </p:sp>
        <p:sp>
          <p:nvSpPr>
            <p:cNvPr id="82" name="正方形/長方形 81"/>
            <p:cNvSpPr/>
            <p:nvPr/>
          </p:nvSpPr>
          <p:spPr>
            <a:xfrm>
              <a:off x="2339752" y="5032854"/>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a:t>
              </a:r>
              <a:br>
                <a:rPr kumimoji="1" lang="en-US" altLang="ja-JP" sz="1200" dirty="0">
                  <a:solidFill>
                    <a:schemeClr val="tx1"/>
                  </a:solidFill>
                  <a:latin typeface="Verdana" panose="020B0604030504040204" pitchFamily="34" charset="0"/>
                  <a:ea typeface="ＭＳ Ｐゴシック" panose="020B0600070205080204" pitchFamily="50" charset="-128"/>
                </a:rPr>
              </a:br>
              <a:r>
                <a:rPr kumimoji="1" lang="ja-JP" altLang="en-US" sz="1200" dirty="0">
                  <a:solidFill>
                    <a:schemeClr val="tx1"/>
                  </a:solidFill>
                  <a:latin typeface="Verdana" panose="020B0604030504040204" pitchFamily="34" charset="0"/>
                  <a:ea typeface="ＭＳ Ｐゴシック" panose="020B0600070205080204" pitchFamily="50" charset="-128"/>
                </a:rPr>
                <a:t>レビュー</a:t>
              </a:r>
            </a:p>
          </p:txBody>
        </p:sp>
        <p:sp>
          <p:nvSpPr>
            <p:cNvPr id="83" name="正方形/長方形 82"/>
            <p:cNvSpPr/>
            <p:nvPr/>
          </p:nvSpPr>
          <p:spPr>
            <a:xfrm>
              <a:off x="-23450" y="476672"/>
              <a:ext cx="2291193" cy="5974002"/>
            </a:xfrm>
            <a:prstGeom prst="rect">
              <a:avLst/>
            </a:prstGeom>
            <a:ln>
              <a:solidFill>
                <a:schemeClr val="tx1"/>
              </a:solidFill>
            </a:ln>
          </p:spPr>
          <p:txBody>
            <a:bodyPr wrap="square">
              <a:spAutoFit/>
            </a:bodyPr>
            <a:lstStyle/>
            <a:p>
              <a:pPr lvl="0" algn="l" eaLnBrk="0" hangingPunct="0">
                <a:spcBef>
                  <a:spcPct val="20000"/>
                </a:spcBef>
              </a:pPr>
              <a:r>
                <a:rPr kumimoji="1" lang="en-US" altLang="ja-JP" sz="1800" b="0" dirty="0">
                  <a:solidFill>
                    <a:prstClr val="black"/>
                  </a:solidFill>
                  <a:latin typeface="Verdana" panose="020B0604030504040204" pitchFamily="34" charset="0"/>
                </a:rPr>
                <a:t>ICH E6</a:t>
              </a:r>
            </a:p>
            <a:p>
              <a:pPr lvl="0" algn="l" eaLnBrk="0" hangingPunct="0">
                <a:spcBef>
                  <a:spcPct val="20000"/>
                </a:spcBef>
              </a:pPr>
              <a:r>
                <a:rPr kumimoji="1" lang="en-US" altLang="ja-JP" sz="1600" b="0" dirty="0">
                  <a:solidFill>
                    <a:prstClr val="black"/>
                  </a:solidFill>
                  <a:latin typeface="Verdana" panose="020B0604030504040204" pitchFamily="34" charset="0"/>
                </a:rPr>
                <a:t>5.0.1</a:t>
              </a:r>
              <a:r>
                <a:rPr kumimoji="1" lang="ja-JP" altLang="en-US" sz="1600" b="0" dirty="0">
                  <a:solidFill>
                    <a:prstClr val="black"/>
                  </a:solidFill>
                  <a:latin typeface="Verdana" panose="020B0604030504040204" pitchFamily="34" charset="0"/>
                </a:rPr>
                <a:t>  重要なプロセス及びデータの特定</a:t>
              </a:r>
            </a:p>
            <a:p>
              <a:pPr lvl="0" algn="l" eaLnBrk="0" hangingPunct="0">
                <a:spcBef>
                  <a:spcPct val="20000"/>
                </a:spcBef>
              </a:pPr>
              <a:r>
                <a:rPr kumimoji="1" lang="en-US" altLang="ja-JP" sz="1600" b="0" dirty="0">
                  <a:solidFill>
                    <a:prstClr val="black"/>
                  </a:solidFill>
                  <a:latin typeface="Verdana" panose="020B0604030504040204" pitchFamily="34" charset="0"/>
                </a:rPr>
                <a:t>5.0.2  </a:t>
              </a:r>
              <a:r>
                <a:rPr kumimoji="1" lang="ja-JP" altLang="en-US" sz="1600" b="0" dirty="0">
                  <a:solidFill>
                    <a:prstClr val="black"/>
                  </a:solidFill>
                  <a:latin typeface="Verdana" panose="020B0604030504040204" pitchFamily="34" charset="0"/>
                </a:rPr>
                <a:t>リスクの特定</a:t>
              </a:r>
            </a:p>
            <a:p>
              <a:pPr lvl="0" algn="l" eaLnBrk="0" hangingPunct="0">
                <a:spcBef>
                  <a:spcPct val="20000"/>
                </a:spcBef>
              </a:pPr>
              <a:endParaRPr kumimoji="1" lang="en-US" altLang="ja-JP" sz="1600" b="0" dirty="0">
                <a:solidFill>
                  <a:prstClr val="black"/>
                </a:solidFill>
                <a:latin typeface="Verdana" panose="020B0604030504040204" pitchFamily="34" charset="0"/>
              </a:endParaRPr>
            </a:p>
            <a:p>
              <a:pPr lvl="0" algn="l" eaLnBrk="0" hangingPunct="0">
                <a:spcBef>
                  <a:spcPct val="20000"/>
                </a:spcBef>
              </a:pPr>
              <a:endParaRPr kumimoji="1" lang="en-US" altLang="ja-JP" sz="1600" b="0" dirty="0">
                <a:solidFill>
                  <a:prstClr val="black"/>
                </a:solidFill>
                <a:latin typeface="Verdana" panose="020B0604030504040204" pitchFamily="34" charset="0"/>
              </a:endParaRPr>
            </a:p>
            <a:p>
              <a:pPr lvl="0" algn="l" eaLnBrk="0" hangingPunct="0">
                <a:spcBef>
                  <a:spcPct val="20000"/>
                </a:spcBef>
              </a:pPr>
              <a:endParaRPr kumimoji="1" lang="en-US" altLang="ja-JP" sz="1600" b="0" dirty="0">
                <a:solidFill>
                  <a:prstClr val="black"/>
                </a:solidFill>
                <a:latin typeface="Verdana" panose="020B0604030504040204" pitchFamily="34" charset="0"/>
              </a:endParaRPr>
            </a:p>
            <a:p>
              <a:pPr lvl="0" algn="l" eaLnBrk="0" hangingPunct="0">
                <a:spcBef>
                  <a:spcPct val="20000"/>
                </a:spcBef>
              </a:pPr>
              <a:r>
                <a:rPr kumimoji="1" lang="en-US" altLang="ja-JP" sz="1600" b="0" dirty="0">
                  <a:solidFill>
                    <a:prstClr val="black"/>
                  </a:solidFill>
                  <a:latin typeface="Verdana" panose="020B0604030504040204" pitchFamily="34" charset="0"/>
                </a:rPr>
                <a:t>5.0.3  </a:t>
              </a:r>
              <a:r>
                <a:rPr kumimoji="1" lang="ja-JP" altLang="en-US" sz="1600" b="0" dirty="0">
                  <a:solidFill>
                    <a:prstClr val="black"/>
                  </a:solidFill>
                  <a:latin typeface="Verdana" panose="020B0604030504040204" pitchFamily="34" charset="0"/>
                </a:rPr>
                <a:t>リスクの評価</a:t>
              </a:r>
            </a:p>
            <a:p>
              <a:pPr lvl="0" algn="l" eaLnBrk="0" hangingPunct="0">
                <a:spcBef>
                  <a:spcPct val="20000"/>
                </a:spcBef>
              </a:pPr>
              <a:r>
                <a:rPr kumimoji="1" lang="en-US" altLang="ja-JP" sz="1600" b="0" dirty="0">
                  <a:solidFill>
                    <a:prstClr val="black"/>
                  </a:solidFill>
                  <a:latin typeface="Verdana" panose="020B0604030504040204" pitchFamily="34" charset="0"/>
                </a:rPr>
                <a:t>5.0.4  </a:t>
              </a:r>
              <a:r>
                <a:rPr kumimoji="1" lang="ja-JP" altLang="en-US" sz="1600" b="0" dirty="0">
                  <a:solidFill>
                    <a:prstClr val="black"/>
                  </a:solidFill>
                  <a:latin typeface="Verdana" panose="020B0604030504040204" pitchFamily="34" charset="0"/>
                </a:rPr>
                <a:t>リスクのコントロール</a:t>
              </a: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r>
                <a:rPr kumimoji="1" lang="en-US" altLang="ja-JP" sz="1600" b="0" dirty="0">
                  <a:solidFill>
                    <a:prstClr val="black"/>
                  </a:solidFill>
                  <a:latin typeface="Verdana" panose="020B0604030504040204" pitchFamily="34" charset="0"/>
                </a:rPr>
                <a:t>5.0.6  </a:t>
              </a:r>
              <a:r>
                <a:rPr kumimoji="1" lang="ja-JP" altLang="en-US" sz="1600" b="0" dirty="0">
                  <a:solidFill>
                    <a:prstClr val="black"/>
                  </a:solidFill>
                  <a:latin typeface="Verdana" panose="020B0604030504040204" pitchFamily="34" charset="0"/>
                </a:rPr>
                <a:t>リスクレビュー</a:t>
              </a:r>
            </a:p>
            <a:p>
              <a:pPr lvl="0" algn="l" eaLnBrk="0" hangingPunct="0">
                <a:spcBef>
                  <a:spcPct val="20000"/>
                </a:spcBef>
              </a:pPr>
              <a:r>
                <a:rPr kumimoji="1" lang="en-US" altLang="ja-JP" sz="1600" b="0" dirty="0">
                  <a:solidFill>
                    <a:prstClr val="black"/>
                  </a:solidFill>
                  <a:latin typeface="Verdana" panose="020B0604030504040204" pitchFamily="34" charset="0"/>
                </a:rPr>
                <a:t>5.0.5  </a:t>
              </a:r>
              <a:r>
                <a:rPr kumimoji="1" lang="ja-JP" altLang="en-US" sz="1600" b="0" dirty="0">
                  <a:solidFill>
                    <a:prstClr val="black"/>
                  </a:solidFill>
                  <a:latin typeface="Verdana" panose="020B0604030504040204" pitchFamily="34" charset="0"/>
                </a:rPr>
                <a:t>リスクコミュニケーション</a:t>
              </a:r>
            </a:p>
            <a:p>
              <a:pPr lvl="0" algn="l" eaLnBrk="0" hangingPunct="0">
                <a:spcBef>
                  <a:spcPct val="20000"/>
                </a:spcBef>
              </a:pPr>
              <a:r>
                <a:rPr kumimoji="1" lang="en-US" altLang="ja-JP" sz="1600" b="0" dirty="0">
                  <a:solidFill>
                    <a:prstClr val="black"/>
                  </a:solidFill>
                  <a:latin typeface="Verdana" panose="020B0604030504040204" pitchFamily="34" charset="0"/>
                </a:rPr>
                <a:t>5.0.7  </a:t>
              </a:r>
              <a:r>
                <a:rPr kumimoji="1" lang="ja-JP" altLang="en-US" sz="1600" b="0" dirty="0">
                  <a:solidFill>
                    <a:prstClr val="black"/>
                  </a:solidFill>
                  <a:latin typeface="Verdana" panose="020B0604030504040204" pitchFamily="34" charset="0"/>
                </a:rPr>
                <a:t>リスク報告</a:t>
              </a:r>
            </a:p>
          </p:txBody>
        </p:sp>
        <p:sp>
          <p:nvSpPr>
            <p:cNvPr id="84" name="左矢印 83"/>
            <p:cNvSpPr/>
            <p:nvPr/>
          </p:nvSpPr>
          <p:spPr>
            <a:xfrm>
              <a:off x="3707904" y="1124744"/>
              <a:ext cx="928241" cy="2000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gr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17</a:t>
            </a:r>
            <a:endParaRPr lang="ja-JP" altLang="en-US" dirty="0">
              <a:latin typeface="Verdana" panose="020B0604030504040204" pitchFamily="34" charset="0"/>
            </a:endParaRPr>
          </a:p>
        </p:txBody>
      </p:sp>
      <p:pic>
        <p:nvPicPr>
          <p:cNvPr id="8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16108" y="235958"/>
            <a:ext cx="717367" cy="727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7330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3092" y="332656"/>
            <a:ext cx="7772400" cy="659160"/>
          </a:xfrm>
        </p:spPr>
        <p:txBody>
          <a:bodyPr/>
          <a:lstStyle/>
          <a:p>
            <a:pPr algn="l"/>
            <a:r>
              <a:rPr lang="en-US" altLang="ja-JP" sz="4000" dirty="0"/>
              <a:t>Issue Management </a:t>
            </a:r>
            <a:endParaRPr lang="ja-JP" altLang="en-US" sz="4000" dirty="0"/>
          </a:p>
        </p:txBody>
      </p:sp>
      <p:grpSp>
        <p:nvGrpSpPr>
          <p:cNvPr id="4" name="グループ化 3">
            <a:extLst>
              <a:ext uri="{FF2B5EF4-FFF2-40B4-BE49-F238E27FC236}">
                <a16:creationId xmlns:a16="http://schemas.microsoft.com/office/drawing/2014/main" id="{A1D7FD70-1898-4B10-B185-2ADB25D8442F}"/>
              </a:ext>
            </a:extLst>
          </p:cNvPr>
          <p:cNvGrpSpPr/>
          <p:nvPr/>
        </p:nvGrpSpPr>
        <p:grpSpPr>
          <a:xfrm>
            <a:off x="899592" y="1268760"/>
            <a:ext cx="6786044" cy="4968552"/>
            <a:chOff x="1043608" y="1412776"/>
            <a:chExt cx="6786044" cy="5112568"/>
          </a:xfrm>
        </p:grpSpPr>
        <p:sp>
          <p:nvSpPr>
            <p:cNvPr id="22" name="下矢印吹き出し 6">
              <a:extLst>
                <a:ext uri="{FF2B5EF4-FFF2-40B4-BE49-F238E27FC236}">
                  <a16:creationId xmlns:a16="http://schemas.microsoft.com/office/drawing/2014/main" id="{F1DF4B47-D3C0-4179-83B0-4C0F1662E59F}"/>
                </a:ext>
              </a:extLst>
            </p:cNvPr>
            <p:cNvSpPr/>
            <p:nvPr/>
          </p:nvSpPr>
          <p:spPr>
            <a:xfrm>
              <a:off x="1043608" y="1412776"/>
              <a:ext cx="5256584" cy="648072"/>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5" name="グループ化 4">
              <a:extLst>
                <a:ext uri="{FF2B5EF4-FFF2-40B4-BE49-F238E27FC236}">
                  <a16:creationId xmlns:a16="http://schemas.microsoft.com/office/drawing/2014/main" id="{D00C3913-5072-418E-8AA8-37D4F5DEF80E}"/>
                </a:ext>
              </a:extLst>
            </p:cNvPr>
            <p:cNvGrpSpPr/>
            <p:nvPr/>
          </p:nvGrpSpPr>
          <p:grpSpPr>
            <a:xfrm>
              <a:off x="1060900" y="1412776"/>
              <a:ext cx="6768752" cy="5112568"/>
              <a:chOff x="1060900" y="1412776"/>
              <a:chExt cx="6768752" cy="5112568"/>
            </a:xfrm>
          </p:grpSpPr>
          <p:sp>
            <p:nvSpPr>
              <p:cNvPr id="6" name="テキスト ボックス 5"/>
              <p:cNvSpPr txBox="1"/>
              <p:nvPr/>
            </p:nvSpPr>
            <p:spPr>
              <a:xfrm>
                <a:off x="1152000" y="1412776"/>
                <a:ext cx="4968552" cy="369332"/>
              </a:xfrm>
              <a:prstGeom prst="rect">
                <a:avLst/>
              </a:prstGeom>
              <a:noFill/>
            </p:spPr>
            <p:txBody>
              <a:bodyPr wrap="square" rtlCol="0">
                <a:spAutoFit/>
              </a:bodyPr>
              <a:lstStyle/>
              <a:p>
                <a:pPr marL="514350" indent="-514350" algn="l">
                  <a:buClrTx/>
                </a:pPr>
                <a:r>
                  <a:rPr kumimoji="1" lang="en-US" altLang="ja-JP" sz="1800" dirty="0"/>
                  <a:t>1. Issue</a:t>
                </a:r>
                <a:r>
                  <a:rPr kumimoji="1" lang="ja-JP" altLang="en-US" sz="1800" dirty="0"/>
                  <a:t>の収集・報告</a:t>
                </a:r>
                <a:endParaRPr kumimoji="1" lang="en-US" altLang="ja-JP" sz="1800" dirty="0"/>
              </a:p>
            </p:txBody>
          </p:sp>
          <p:sp>
            <p:nvSpPr>
              <p:cNvPr id="7" name="下矢印吹き出し 6"/>
              <p:cNvSpPr/>
              <p:nvPr/>
            </p:nvSpPr>
            <p:spPr>
              <a:xfrm>
                <a:off x="1060900" y="2204864"/>
                <a:ext cx="5256584" cy="648072"/>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下矢印吹き出し 7"/>
              <p:cNvSpPr/>
              <p:nvPr/>
            </p:nvSpPr>
            <p:spPr>
              <a:xfrm>
                <a:off x="1060900" y="2996952"/>
                <a:ext cx="5256584" cy="648072"/>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下矢印吹き出し 8"/>
              <p:cNvSpPr/>
              <p:nvPr/>
            </p:nvSpPr>
            <p:spPr>
              <a:xfrm>
                <a:off x="1060900" y="3789040"/>
                <a:ext cx="5256584" cy="648072"/>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下矢印吹き出し 9"/>
              <p:cNvSpPr/>
              <p:nvPr/>
            </p:nvSpPr>
            <p:spPr>
              <a:xfrm>
                <a:off x="1060900" y="4581128"/>
                <a:ext cx="5256584" cy="648072"/>
              </a:xfrm>
              <a:prstGeom prst="downArrowCallou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1060900" y="5373216"/>
                <a:ext cx="5256584" cy="432048"/>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6893548" y="1412776"/>
                <a:ext cx="864096" cy="4392488"/>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1060900" y="5949280"/>
                <a:ext cx="6696744" cy="576064"/>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152000" y="2204864"/>
                <a:ext cx="4968552" cy="369332"/>
              </a:xfrm>
              <a:prstGeom prst="rect">
                <a:avLst/>
              </a:prstGeom>
              <a:noFill/>
            </p:spPr>
            <p:txBody>
              <a:bodyPr wrap="square" rtlCol="0">
                <a:spAutoFit/>
              </a:bodyPr>
              <a:lstStyle/>
              <a:p>
                <a:pPr marL="514350" indent="-514350" algn="l">
                  <a:buClrTx/>
                </a:pPr>
                <a:r>
                  <a:rPr kumimoji="1" lang="en-US" altLang="ja-JP" sz="1800" dirty="0"/>
                  <a:t>2. Issue</a:t>
                </a:r>
                <a:r>
                  <a:rPr kumimoji="1" lang="ja-JP" altLang="en-US" sz="1800" dirty="0"/>
                  <a:t>の分類</a:t>
                </a:r>
                <a:endParaRPr kumimoji="1" lang="en-US" altLang="ja-JP" sz="1800" dirty="0"/>
              </a:p>
            </p:txBody>
          </p:sp>
          <p:sp>
            <p:nvSpPr>
              <p:cNvPr id="15" name="テキスト ボックス 14"/>
              <p:cNvSpPr txBox="1"/>
              <p:nvPr/>
            </p:nvSpPr>
            <p:spPr>
              <a:xfrm>
                <a:off x="1152000" y="2996952"/>
                <a:ext cx="4968552" cy="369332"/>
              </a:xfrm>
              <a:prstGeom prst="rect">
                <a:avLst/>
              </a:prstGeom>
              <a:noFill/>
            </p:spPr>
            <p:txBody>
              <a:bodyPr wrap="square" rtlCol="0">
                <a:spAutoFit/>
              </a:bodyPr>
              <a:lstStyle/>
              <a:p>
                <a:pPr marL="514350" indent="-514350" algn="l">
                  <a:buClrTx/>
                </a:pPr>
                <a:r>
                  <a:rPr kumimoji="1" lang="en-US" altLang="ja-JP" sz="1800" dirty="0"/>
                  <a:t>3. CAPA</a:t>
                </a:r>
                <a:r>
                  <a:rPr kumimoji="1" lang="ja-JP" altLang="en-US" sz="1800" dirty="0"/>
                  <a:t>の作成および承認</a:t>
                </a:r>
                <a:endParaRPr kumimoji="1" lang="en-US" altLang="ja-JP" sz="1800" dirty="0"/>
              </a:p>
            </p:txBody>
          </p:sp>
          <p:sp>
            <p:nvSpPr>
              <p:cNvPr id="16" name="テキスト ボックス 15"/>
              <p:cNvSpPr txBox="1"/>
              <p:nvPr/>
            </p:nvSpPr>
            <p:spPr>
              <a:xfrm>
                <a:off x="1152000" y="3789040"/>
                <a:ext cx="4968552" cy="369332"/>
              </a:xfrm>
              <a:prstGeom prst="rect">
                <a:avLst/>
              </a:prstGeom>
              <a:noFill/>
            </p:spPr>
            <p:txBody>
              <a:bodyPr wrap="square" rtlCol="0">
                <a:spAutoFit/>
              </a:bodyPr>
              <a:lstStyle/>
              <a:p>
                <a:pPr marL="514350" indent="-514350" algn="l">
                  <a:buClrTx/>
                </a:pPr>
                <a:r>
                  <a:rPr kumimoji="1" lang="en-US" altLang="ja-JP" sz="1800" dirty="0"/>
                  <a:t>4. CAPA</a:t>
                </a:r>
                <a:r>
                  <a:rPr kumimoji="1" lang="ja-JP" altLang="en-US" sz="1800" dirty="0"/>
                  <a:t>の実行</a:t>
                </a:r>
                <a:endParaRPr kumimoji="1" lang="en-US" altLang="ja-JP" sz="1800" dirty="0"/>
              </a:p>
            </p:txBody>
          </p:sp>
          <p:sp>
            <p:nvSpPr>
              <p:cNvPr id="17" name="テキスト ボックス 16"/>
              <p:cNvSpPr txBox="1"/>
              <p:nvPr/>
            </p:nvSpPr>
            <p:spPr>
              <a:xfrm>
                <a:off x="1152000" y="4581128"/>
                <a:ext cx="4968552" cy="369332"/>
              </a:xfrm>
              <a:prstGeom prst="rect">
                <a:avLst/>
              </a:prstGeom>
              <a:noFill/>
            </p:spPr>
            <p:txBody>
              <a:bodyPr wrap="square" rtlCol="0">
                <a:spAutoFit/>
              </a:bodyPr>
              <a:lstStyle/>
              <a:p>
                <a:pPr marL="514350" indent="-514350" algn="l">
                  <a:buClrTx/>
                </a:pPr>
                <a:r>
                  <a:rPr kumimoji="1" lang="en-US" altLang="ja-JP" sz="1800" dirty="0"/>
                  <a:t>5. CAPA</a:t>
                </a:r>
                <a:r>
                  <a:rPr kumimoji="1" lang="ja-JP" altLang="en-US" sz="1800" dirty="0"/>
                  <a:t>の有効性レビュー</a:t>
                </a:r>
                <a:endParaRPr kumimoji="1" lang="en-US" altLang="ja-JP" sz="1800" dirty="0"/>
              </a:p>
            </p:txBody>
          </p:sp>
          <p:sp>
            <p:nvSpPr>
              <p:cNvPr id="18" name="テキスト ボックス 17"/>
              <p:cNvSpPr txBox="1"/>
              <p:nvPr/>
            </p:nvSpPr>
            <p:spPr>
              <a:xfrm>
                <a:off x="1152000" y="5373216"/>
                <a:ext cx="4968552" cy="369332"/>
              </a:xfrm>
              <a:prstGeom prst="rect">
                <a:avLst/>
              </a:prstGeom>
              <a:noFill/>
            </p:spPr>
            <p:txBody>
              <a:bodyPr wrap="square" rtlCol="0">
                <a:spAutoFit/>
              </a:bodyPr>
              <a:lstStyle/>
              <a:p>
                <a:pPr marL="514350" indent="-514350" algn="l">
                  <a:buClrTx/>
                </a:pPr>
                <a:r>
                  <a:rPr kumimoji="1" lang="en-US" altLang="ja-JP" sz="1800" dirty="0"/>
                  <a:t>6. CAPA</a:t>
                </a:r>
                <a:r>
                  <a:rPr kumimoji="1" lang="ja-JP" altLang="en-US" sz="1800" dirty="0"/>
                  <a:t>の終了（</a:t>
                </a:r>
                <a:r>
                  <a:rPr kumimoji="1" lang="en-US" altLang="ja-JP" sz="1800" dirty="0"/>
                  <a:t>Closure</a:t>
                </a:r>
                <a:r>
                  <a:rPr kumimoji="1" lang="ja-JP" altLang="en-US" sz="1800" dirty="0"/>
                  <a:t>）</a:t>
                </a:r>
                <a:endParaRPr kumimoji="1" lang="en-US" altLang="ja-JP" sz="1800" dirty="0"/>
              </a:p>
            </p:txBody>
          </p:sp>
          <p:sp>
            <p:nvSpPr>
              <p:cNvPr id="19" name="テキスト ボックス 18"/>
              <p:cNvSpPr txBox="1"/>
              <p:nvPr/>
            </p:nvSpPr>
            <p:spPr>
              <a:xfrm>
                <a:off x="1276924" y="6019960"/>
                <a:ext cx="6552728" cy="369332"/>
              </a:xfrm>
              <a:prstGeom prst="rect">
                <a:avLst/>
              </a:prstGeom>
              <a:noFill/>
            </p:spPr>
            <p:txBody>
              <a:bodyPr wrap="square" rtlCol="0">
                <a:spAutoFit/>
              </a:bodyPr>
              <a:lstStyle/>
              <a:p>
                <a:pPr marL="514350" indent="-514350">
                  <a:buClrTx/>
                </a:pPr>
                <a:r>
                  <a:rPr kumimoji="1" lang="en-US" altLang="ja-JP" sz="1800" dirty="0"/>
                  <a:t>Issue Management</a:t>
                </a:r>
                <a:r>
                  <a:rPr kumimoji="1" lang="ja-JP" altLang="en-US" sz="1800" dirty="0"/>
                  <a:t>の体制</a:t>
                </a:r>
                <a:endParaRPr kumimoji="1" lang="en-US" altLang="ja-JP" sz="1800" dirty="0"/>
              </a:p>
            </p:txBody>
          </p:sp>
          <p:sp>
            <p:nvSpPr>
              <p:cNvPr id="20" name="テキスト ボックス 19"/>
              <p:cNvSpPr txBox="1"/>
              <p:nvPr/>
            </p:nvSpPr>
            <p:spPr>
              <a:xfrm>
                <a:off x="7100628" y="2240868"/>
                <a:ext cx="461665" cy="2520280"/>
              </a:xfrm>
              <a:prstGeom prst="rect">
                <a:avLst/>
              </a:prstGeom>
              <a:noFill/>
            </p:spPr>
            <p:txBody>
              <a:bodyPr vert="vert270" wrap="square" rtlCol="0">
                <a:spAutoFit/>
              </a:bodyPr>
              <a:lstStyle/>
              <a:p>
                <a:pPr marL="514350" indent="-514350" algn="l">
                  <a:buClrTx/>
                </a:pPr>
                <a:r>
                  <a:rPr kumimoji="1" lang="ja-JP" altLang="en-US" sz="1800" dirty="0"/>
                  <a:t>記録の作成および保存</a:t>
                </a:r>
                <a:endParaRPr kumimoji="1" lang="en-US" altLang="ja-JP" sz="1800" dirty="0"/>
              </a:p>
            </p:txBody>
          </p:sp>
        </p:grpSp>
      </p:grpSp>
      <p:sp>
        <p:nvSpPr>
          <p:cNvPr id="3" name="スライド番号プレースホルダー 2"/>
          <p:cNvSpPr>
            <a:spLocks noGrp="1"/>
          </p:cNvSpPr>
          <p:nvPr>
            <p:ph type="sldNum" sz="quarter" idx="12"/>
          </p:nvPr>
        </p:nvSpPr>
        <p:spPr/>
        <p:txBody>
          <a:bodyPr/>
          <a:lstStyle/>
          <a:p>
            <a:pPr>
              <a:defRPr/>
            </a:pPr>
            <a:r>
              <a:rPr lang="en-US" altLang="ja-JP" dirty="0"/>
              <a:t>18</a:t>
            </a:r>
            <a:endParaRPr lang="ja-JP" altLang="en-US" dirty="0"/>
          </a:p>
        </p:txBody>
      </p:sp>
      <p:pic>
        <p:nvPicPr>
          <p:cNvPr id="21"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四角形: 角を丸くする 22">
            <a:extLst>
              <a:ext uri="{FF2B5EF4-FFF2-40B4-BE49-F238E27FC236}">
                <a16:creationId xmlns:a16="http://schemas.microsoft.com/office/drawing/2014/main" id="{3895088E-7D40-42E4-8633-04AA5C428628}"/>
              </a:ext>
            </a:extLst>
          </p:cNvPr>
          <p:cNvSpPr/>
          <p:nvPr/>
        </p:nvSpPr>
        <p:spPr>
          <a:xfrm>
            <a:off x="410562" y="6394450"/>
            <a:ext cx="7704856" cy="34691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0" dirty="0">
                <a:solidFill>
                  <a:schemeClr val="tx1"/>
                </a:solidFill>
              </a:rPr>
              <a:t>Note</a:t>
            </a:r>
            <a:r>
              <a:rPr kumimoji="1" lang="ja-JP" altLang="en-US" sz="1400" b="0" dirty="0">
                <a:solidFill>
                  <a:schemeClr val="tx1"/>
                </a:solidFill>
              </a:rPr>
              <a:t>：　</a:t>
            </a:r>
            <a:r>
              <a:rPr kumimoji="1" lang="en-US" altLang="ja-JP" sz="1400" b="0" dirty="0">
                <a:solidFill>
                  <a:schemeClr val="tx1"/>
                </a:solidFill>
              </a:rPr>
              <a:t>Issue</a:t>
            </a:r>
            <a:r>
              <a:rPr kumimoji="1" lang="ja-JP" altLang="en-US" sz="1400" b="0" dirty="0">
                <a:solidFill>
                  <a:schemeClr val="tx1"/>
                </a:solidFill>
              </a:rPr>
              <a:t> </a:t>
            </a:r>
            <a:r>
              <a:rPr kumimoji="1" lang="en-US" altLang="ja-JP" sz="1400" b="0" dirty="0">
                <a:solidFill>
                  <a:schemeClr val="tx1"/>
                </a:solidFill>
              </a:rPr>
              <a:t>Management</a:t>
            </a:r>
            <a:r>
              <a:rPr kumimoji="1" lang="ja-JP" altLang="en-US" sz="1400" b="0" dirty="0">
                <a:solidFill>
                  <a:schemeClr val="tx1"/>
                </a:solidFill>
              </a:rPr>
              <a:t>の詳細は、“</a:t>
            </a:r>
            <a:r>
              <a:rPr kumimoji="1" lang="en-US" altLang="ja-JP" sz="1400" b="0" dirty="0">
                <a:solidFill>
                  <a:schemeClr val="tx1"/>
                </a:solidFill>
              </a:rPr>
              <a:t>Issue</a:t>
            </a:r>
            <a:r>
              <a:rPr kumimoji="1" lang="ja-JP" altLang="en-US" sz="1400" b="0" dirty="0">
                <a:solidFill>
                  <a:schemeClr val="tx1"/>
                </a:solidFill>
              </a:rPr>
              <a:t> </a:t>
            </a:r>
            <a:r>
              <a:rPr kumimoji="1" lang="en-US" altLang="ja-JP" sz="1400" b="0" dirty="0">
                <a:solidFill>
                  <a:schemeClr val="tx1"/>
                </a:solidFill>
              </a:rPr>
              <a:t>Management</a:t>
            </a:r>
            <a:r>
              <a:rPr kumimoji="1" lang="ja-JP" altLang="en-US" sz="1400" b="0" dirty="0">
                <a:solidFill>
                  <a:schemeClr val="tx1"/>
                </a:solidFill>
              </a:rPr>
              <a:t>について”をご参照下さい</a:t>
            </a:r>
          </a:p>
        </p:txBody>
      </p:sp>
    </p:spTree>
    <p:extLst>
      <p:ext uri="{BB962C8B-B14F-4D97-AF65-F5344CB8AC3E}">
        <p14:creationId xmlns:p14="http://schemas.microsoft.com/office/powerpoint/2010/main" val="213771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本日の発表</a:t>
            </a:r>
            <a:endParaRPr kumimoji="1" lang="ja-JP" altLang="en-US" dirty="0"/>
          </a:p>
        </p:txBody>
      </p:sp>
      <p:sp>
        <p:nvSpPr>
          <p:cNvPr id="5" name="コンテンツ プレースホルダー 4"/>
          <p:cNvSpPr>
            <a:spLocks noGrp="1"/>
          </p:cNvSpPr>
          <p:nvPr>
            <p:ph idx="1"/>
          </p:nvPr>
        </p:nvSpPr>
        <p:spPr>
          <a:xfrm>
            <a:off x="395536" y="1556792"/>
            <a:ext cx="8496944" cy="5040560"/>
          </a:xfrm>
        </p:spPr>
        <p:txBody>
          <a:bodyPr/>
          <a:lstStyle/>
          <a:p>
            <a:pPr marL="514350" indent="-514350">
              <a:buFont typeface="+mj-lt"/>
              <a:buAutoNum type="arabicPeriod"/>
            </a:pPr>
            <a:r>
              <a:rPr lang="en-US" altLang="ja-JP" dirty="0"/>
              <a:t>Quality Management System</a:t>
            </a:r>
            <a:r>
              <a:rPr lang="ja-JP" altLang="en-US" dirty="0"/>
              <a:t>（</a:t>
            </a:r>
            <a:r>
              <a:rPr lang="en-US" altLang="ja-JP" dirty="0"/>
              <a:t>QMS</a:t>
            </a:r>
            <a:r>
              <a:rPr lang="ja-JP" altLang="en-US" dirty="0"/>
              <a:t>）とは？</a:t>
            </a:r>
          </a:p>
          <a:p>
            <a:pPr marL="514350" indent="-514350">
              <a:buFont typeface="+mj-lt"/>
              <a:buAutoNum type="arabicPeriod"/>
            </a:pPr>
            <a:r>
              <a:rPr lang="ja-JP" altLang="en-US" dirty="0"/>
              <a:t>今までの品質管理との違い</a:t>
            </a:r>
          </a:p>
          <a:p>
            <a:pPr marL="514350" indent="-514350">
              <a:buFont typeface="+mj-lt"/>
              <a:buAutoNum type="arabicPeriod"/>
            </a:pPr>
            <a:r>
              <a:rPr lang="en-US" altLang="ja-JP" dirty="0"/>
              <a:t>QMS</a:t>
            </a:r>
            <a:r>
              <a:rPr lang="ja-JP" altLang="en-US" dirty="0"/>
              <a:t>を構築するために考慮すべきこと</a:t>
            </a:r>
          </a:p>
          <a:p>
            <a:pPr marL="514350" indent="-514350">
              <a:buFont typeface="+mj-lt"/>
              <a:buAutoNum type="arabicPeriod"/>
            </a:pPr>
            <a:r>
              <a:rPr lang="ja-JP" altLang="en-US" dirty="0"/>
              <a:t>治験の各段階における</a:t>
            </a:r>
            <a:r>
              <a:rPr lang="en-US" altLang="ja-JP" dirty="0"/>
              <a:t>QMS</a:t>
            </a:r>
            <a:r>
              <a:rPr lang="ja-JP" altLang="en-US" dirty="0"/>
              <a:t>のイメージ</a:t>
            </a:r>
            <a:endParaRPr lang="en-US" altLang="ja-JP" dirty="0"/>
          </a:p>
          <a:p>
            <a:pPr marL="514350" indent="-514350">
              <a:buFont typeface="+mj-lt"/>
              <a:buAutoNum type="arabicPeriod"/>
            </a:pPr>
            <a:r>
              <a:rPr lang="ja-JP" altLang="en-US" dirty="0"/>
              <a:t>今後の対応について（検討すべきこと）</a:t>
            </a:r>
            <a:endParaRPr lang="en-US" altLang="ja-JP" dirty="0"/>
          </a:p>
        </p:txBody>
      </p:sp>
      <p:sp>
        <p:nvSpPr>
          <p:cNvPr id="2" name="スライド番号プレースホルダー 1"/>
          <p:cNvSpPr>
            <a:spLocks noGrp="1"/>
          </p:cNvSpPr>
          <p:nvPr>
            <p:ph type="sldNum" sz="quarter" idx="12"/>
          </p:nvPr>
        </p:nvSpPr>
        <p:spPr/>
        <p:txBody>
          <a:bodyPr/>
          <a:lstStyle/>
          <a:p>
            <a:pPr>
              <a:defRPr/>
            </a:pPr>
            <a:r>
              <a:rPr lang="en-US" altLang="ja-JP" dirty="0"/>
              <a:t>1</a:t>
            </a:r>
            <a:endParaRPr lang="ja-JP" altLang="en-US"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656"/>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0781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8062664" cy="659160"/>
          </a:xfrm>
        </p:spPr>
        <p:txBody>
          <a:bodyPr/>
          <a:lstStyle/>
          <a:p>
            <a:pPr algn="l"/>
            <a:r>
              <a:rPr lang="ja-JP" altLang="en-US" sz="4000" dirty="0"/>
              <a:t>記録作成と保存（含む電子記録）</a:t>
            </a:r>
          </a:p>
        </p:txBody>
      </p:sp>
      <p:sp>
        <p:nvSpPr>
          <p:cNvPr id="3" name="コンテンツ プレースホルダー 2"/>
          <p:cNvSpPr>
            <a:spLocks noGrp="1"/>
          </p:cNvSpPr>
          <p:nvPr>
            <p:ph idx="1"/>
          </p:nvPr>
        </p:nvSpPr>
        <p:spPr>
          <a:xfrm>
            <a:off x="685800" y="1556792"/>
            <a:ext cx="8278688" cy="4896544"/>
          </a:xfrm>
        </p:spPr>
        <p:txBody>
          <a:bodyPr/>
          <a:lstStyle/>
          <a:p>
            <a:pPr marL="0" indent="0">
              <a:buNone/>
            </a:pPr>
            <a:r>
              <a:rPr lang="ja-JP" altLang="en-US" dirty="0"/>
              <a:t>保存すべき記録</a:t>
            </a:r>
            <a:endParaRPr kumimoji="1" lang="en-US" altLang="ja-JP" dirty="0"/>
          </a:p>
          <a:p>
            <a:r>
              <a:rPr kumimoji="1" lang="en-US" altLang="ja-JP" sz="2800" dirty="0"/>
              <a:t>GCP/</a:t>
            </a:r>
            <a:r>
              <a:rPr lang="ja-JP" altLang="en-US" sz="2800" dirty="0"/>
              <a:t>各種規制要件</a:t>
            </a:r>
            <a:r>
              <a:rPr kumimoji="1" lang="ja-JP" altLang="en-US" sz="2800" dirty="0"/>
              <a:t>で保管が定められている記録</a:t>
            </a:r>
            <a:endParaRPr kumimoji="1" lang="en-US" altLang="ja-JP" sz="2800" dirty="0"/>
          </a:p>
          <a:p>
            <a:r>
              <a:rPr lang="ja-JP" altLang="en-US" sz="2800" dirty="0"/>
              <a:t>各社の</a:t>
            </a:r>
            <a:r>
              <a:rPr lang="en-US" altLang="ja-JP" sz="2800" dirty="0"/>
              <a:t>SOP</a:t>
            </a:r>
            <a:r>
              <a:rPr lang="ja-JP" altLang="en-US" sz="2800" dirty="0"/>
              <a:t>で保管が定められている記録</a:t>
            </a:r>
            <a:endParaRPr lang="en-US" altLang="ja-JP" sz="2800" dirty="0"/>
          </a:p>
          <a:p>
            <a:r>
              <a:rPr kumimoji="1" lang="en-US" altLang="ja-JP" sz="2800" dirty="0"/>
              <a:t>QMS</a:t>
            </a:r>
            <a:r>
              <a:rPr kumimoji="1" lang="ja-JP" altLang="en-US" sz="2800" dirty="0"/>
              <a:t>がどのように評価されたか、または結果としてどのような対応をとったかを示せるもの</a:t>
            </a:r>
            <a:endParaRPr kumimoji="1" lang="en-US" altLang="ja-JP" sz="2800" dirty="0"/>
          </a:p>
          <a:p>
            <a:pPr marL="357188" indent="0">
              <a:buNone/>
            </a:pPr>
            <a:r>
              <a:rPr lang="ja-JP" altLang="en-US" sz="2400" i="1" dirty="0"/>
              <a:t>例えば、</a:t>
            </a:r>
            <a:r>
              <a:rPr lang="en-US" altLang="ja-JP" sz="2400" i="1" dirty="0"/>
              <a:t>QC</a:t>
            </a:r>
            <a:r>
              <a:rPr lang="ja-JP" altLang="en-US" sz="2400" i="1" dirty="0"/>
              <a:t>記録、監査記録、</a:t>
            </a:r>
            <a:r>
              <a:rPr lang="en-US" altLang="ja-JP" sz="2400" i="1" dirty="0"/>
              <a:t>CAPA</a:t>
            </a:r>
            <a:r>
              <a:rPr lang="ja-JP" altLang="en-US" sz="2400" i="1" dirty="0"/>
              <a:t>、リスクアセスメント、</a:t>
            </a:r>
            <a:r>
              <a:rPr lang="en-US" altLang="ja-JP" sz="2400" i="1" dirty="0"/>
              <a:t>issue escalation</a:t>
            </a:r>
            <a:r>
              <a:rPr lang="ja-JP" altLang="en-US" sz="2400" i="1" dirty="0"/>
              <a:t>等の記録</a:t>
            </a:r>
            <a:endParaRPr kumimoji="1" lang="en-US" altLang="ja-JP" sz="2400" i="1" dirty="0"/>
          </a:p>
          <a:p>
            <a:pPr marL="0" indent="0">
              <a:buNone/>
            </a:pPr>
            <a:r>
              <a:rPr lang="ja-JP" altLang="en-US" dirty="0"/>
              <a:t>保存期間</a:t>
            </a:r>
            <a:endParaRPr lang="en-US" altLang="ja-JP" dirty="0"/>
          </a:p>
          <a:p>
            <a:r>
              <a:rPr kumimoji="1" lang="ja-JP" altLang="en-US" sz="2800" dirty="0"/>
              <a:t>各社のポリシーに従う。但し、最低限</a:t>
            </a:r>
            <a:r>
              <a:rPr kumimoji="1" lang="en-US" altLang="ja-JP" sz="2800" dirty="0"/>
              <a:t>GCP</a:t>
            </a:r>
            <a:r>
              <a:rPr kumimoji="1" lang="ja-JP" altLang="en-US" sz="2800" dirty="0"/>
              <a:t>の定める期間</a:t>
            </a:r>
          </a:p>
        </p:txBody>
      </p:sp>
      <p:sp>
        <p:nvSpPr>
          <p:cNvPr id="4" name="スライド番号プレースホルダー 3"/>
          <p:cNvSpPr>
            <a:spLocks noGrp="1"/>
          </p:cNvSpPr>
          <p:nvPr>
            <p:ph type="sldNum" sz="quarter" idx="12"/>
          </p:nvPr>
        </p:nvSpPr>
        <p:spPr/>
        <p:txBody>
          <a:bodyPr/>
          <a:lstStyle/>
          <a:p>
            <a:pPr>
              <a:defRPr/>
            </a:pPr>
            <a:r>
              <a:rPr lang="en-US" altLang="ja-JP" dirty="0"/>
              <a:t>19</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6332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556792"/>
            <a:ext cx="7918648" cy="5040560"/>
          </a:xfrm>
        </p:spPr>
        <p:txBody>
          <a:bodyPr/>
          <a:lstStyle/>
          <a:p>
            <a:pPr marL="88900" indent="0">
              <a:buNone/>
            </a:pPr>
            <a:r>
              <a:rPr lang="en-US" altLang="ja-JP" sz="2800" dirty="0"/>
              <a:t>ICH-E6 (R2) 8.1 ADDENDUM</a:t>
            </a:r>
          </a:p>
          <a:p>
            <a:pPr marL="88900" indent="0">
              <a:buNone/>
            </a:pPr>
            <a:r>
              <a:rPr lang="en-US" altLang="ja-JP" sz="2000" dirty="0"/>
              <a:t>The sponsor and investigator/institution should maintain a record of the location(s) of their respective essential documents including source documents. </a:t>
            </a:r>
            <a:r>
              <a:rPr lang="en-US" altLang="ja-JP" sz="2000" dirty="0">
                <a:solidFill>
                  <a:srgbClr val="FF0000"/>
                </a:solidFill>
              </a:rPr>
              <a:t>The storage system used during the trial and for archiving (irrespective of the type of media used) should provide for document identification, version history, search, and retrieval.</a:t>
            </a:r>
          </a:p>
          <a:p>
            <a:pPr marL="88900" indent="0">
              <a:buNone/>
            </a:pPr>
            <a:r>
              <a:rPr lang="ja-JP" altLang="en-US" sz="2000" dirty="0"/>
              <a:t>治験の実施中及び実施後の保管システム（使用する媒体を問わない）は、</a:t>
            </a:r>
            <a:r>
              <a:rPr lang="ja-JP" altLang="en-US" sz="2000" b="1" dirty="0">
                <a:solidFill>
                  <a:srgbClr val="FF0000"/>
                </a:solidFill>
              </a:rPr>
              <a:t>文書の識別、更新履歴、探索及び取得</a:t>
            </a:r>
            <a:r>
              <a:rPr lang="ja-JP" altLang="en-US" sz="2000" dirty="0"/>
              <a:t>に関する機能を有すべきである。</a:t>
            </a:r>
            <a:endParaRPr lang="en-US" altLang="ja-JP" sz="2000" dirty="0"/>
          </a:p>
          <a:p>
            <a:pPr marL="88900" indent="0">
              <a:buNone/>
            </a:pPr>
            <a:endParaRPr lang="en-US" altLang="ja-JP" sz="2000" dirty="0"/>
          </a:p>
          <a:p>
            <a:pPr marL="88900" indent="0">
              <a:buNone/>
            </a:pPr>
            <a:r>
              <a:rPr lang="ja-JP" altLang="en-US" dirty="0">
                <a:solidFill>
                  <a:schemeClr val="tx2">
                    <a:lumMod val="60000"/>
                    <a:lumOff val="40000"/>
                  </a:schemeClr>
                </a:solidFill>
              </a:rPr>
              <a:t>記録の作成・管理・保存を体系的に管理し、監督すること（レコードマネジメント）が重要</a:t>
            </a:r>
            <a:r>
              <a:rPr lang="en-US" altLang="ja-JP" dirty="0">
                <a:solidFill>
                  <a:schemeClr val="tx2">
                    <a:lumMod val="60000"/>
                    <a:lumOff val="40000"/>
                  </a:schemeClr>
                </a:solidFill>
              </a:rPr>
              <a:t>!</a:t>
            </a:r>
          </a:p>
        </p:txBody>
      </p:sp>
      <p:sp>
        <p:nvSpPr>
          <p:cNvPr id="5" name="タイトル 1"/>
          <p:cNvSpPr>
            <a:spLocks noGrp="1"/>
          </p:cNvSpPr>
          <p:nvPr>
            <p:ph type="title"/>
          </p:nvPr>
        </p:nvSpPr>
        <p:spPr>
          <a:xfrm>
            <a:off x="683568" y="620688"/>
            <a:ext cx="8280920" cy="659160"/>
          </a:xfrm>
        </p:spPr>
        <p:txBody>
          <a:bodyPr/>
          <a:lstStyle/>
          <a:p>
            <a:pPr algn="l"/>
            <a:r>
              <a:rPr lang="ja-JP" altLang="en-US" sz="4000" dirty="0"/>
              <a:t>記録作成と保存（含む電子記録）</a:t>
            </a:r>
          </a:p>
        </p:txBody>
      </p:sp>
      <p:sp>
        <p:nvSpPr>
          <p:cNvPr id="2" name="スライド番号プレースホルダー 1"/>
          <p:cNvSpPr>
            <a:spLocks noGrp="1"/>
          </p:cNvSpPr>
          <p:nvPr>
            <p:ph type="sldNum" sz="quarter" idx="12"/>
          </p:nvPr>
        </p:nvSpPr>
        <p:spPr/>
        <p:txBody>
          <a:bodyPr/>
          <a:lstStyle/>
          <a:p>
            <a:pPr>
              <a:defRPr/>
            </a:pPr>
            <a:r>
              <a:rPr lang="en-US" altLang="ja-JP" dirty="0"/>
              <a:t>20</a:t>
            </a:r>
            <a:endParaRPr lang="ja-JP" altLang="en-US"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553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idx="1"/>
          </p:nvPr>
        </p:nvSpPr>
        <p:spPr>
          <a:xfrm>
            <a:off x="685800" y="2708920"/>
            <a:ext cx="7772400" cy="1500187"/>
          </a:xfrm>
        </p:spPr>
        <p:txBody>
          <a:bodyPr anchor="t"/>
          <a:lstStyle/>
          <a:p>
            <a:r>
              <a:rPr lang="en-US" altLang="ja-JP" sz="3200" b="1" dirty="0"/>
              <a:t>4. </a:t>
            </a:r>
            <a:r>
              <a:rPr lang="ja-JP" altLang="en-US" sz="3200" b="1" dirty="0"/>
              <a:t>治験の各段階における</a:t>
            </a:r>
            <a:r>
              <a:rPr lang="en-US" altLang="ja-JP" sz="3200" b="1" dirty="0"/>
              <a:t>QMS</a:t>
            </a:r>
            <a:r>
              <a:rPr lang="ja-JP" altLang="en-US" sz="3200" b="1" dirty="0"/>
              <a:t>のイメージ</a:t>
            </a:r>
          </a:p>
        </p:txBody>
      </p:sp>
      <p:sp>
        <p:nvSpPr>
          <p:cNvPr id="2" name="スライド番号プレースホルダー 1"/>
          <p:cNvSpPr>
            <a:spLocks noGrp="1"/>
          </p:cNvSpPr>
          <p:nvPr>
            <p:ph type="sldNum" sz="quarter" idx="12"/>
          </p:nvPr>
        </p:nvSpPr>
        <p:spPr/>
        <p:txBody>
          <a:bodyPr/>
          <a:lstStyle/>
          <a:p>
            <a:pPr>
              <a:defRPr/>
            </a:pPr>
            <a:r>
              <a:rPr lang="en-US" altLang="ja-JP" dirty="0"/>
              <a:t>21</a:t>
            </a:r>
            <a:endParaRPr lang="ja-JP" altLang="en-US"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7380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正方形/長方形 152"/>
          <p:cNvSpPr/>
          <p:nvPr/>
        </p:nvSpPr>
        <p:spPr>
          <a:xfrm>
            <a:off x="251520" y="1484784"/>
            <a:ext cx="8640960" cy="52225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BD24BBCF-91F7-40E6-8093-70DB70FB1855}"/>
              </a:ext>
            </a:extLst>
          </p:cNvPr>
          <p:cNvSpPr/>
          <p:nvPr/>
        </p:nvSpPr>
        <p:spPr>
          <a:xfrm>
            <a:off x="8787563" y="6356718"/>
            <a:ext cx="356437" cy="3126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p:txBody>
          <a:bodyPr/>
          <a:lstStyle/>
          <a:p>
            <a:pPr>
              <a:defRPr/>
            </a:pPr>
            <a:r>
              <a:rPr lang="en-US" altLang="ja-JP" dirty="0"/>
              <a:t>22</a:t>
            </a:r>
            <a:endParaRPr lang="ja-JP" altLang="en-US" dirty="0"/>
          </a:p>
        </p:txBody>
      </p:sp>
      <p:sp>
        <p:nvSpPr>
          <p:cNvPr id="2" name="タイトル 1"/>
          <p:cNvSpPr>
            <a:spLocks noGrp="1"/>
          </p:cNvSpPr>
          <p:nvPr>
            <p:ph type="title"/>
          </p:nvPr>
        </p:nvSpPr>
        <p:spPr>
          <a:xfrm>
            <a:off x="685800" y="352798"/>
            <a:ext cx="7772400" cy="915962"/>
          </a:xfrm>
        </p:spPr>
        <p:txBody>
          <a:bodyPr/>
          <a:lstStyle/>
          <a:p>
            <a:r>
              <a:rPr lang="en-US" altLang="ja-JP" sz="4000" dirty="0"/>
              <a:t>QMS</a:t>
            </a:r>
            <a:r>
              <a:rPr lang="ja-JP" altLang="en-US" sz="4000" dirty="0"/>
              <a:t>のイメージ</a:t>
            </a:r>
            <a:endParaRPr kumimoji="1" lang="ja-JP" altLang="en-US" sz="40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6349" y="4653136"/>
            <a:ext cx="6589713" cy="205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2" name="グループ化 101"/>
          <p:cNvGrpSpPr/>
          <p:nvPr/>
        </p:nvGrpSpPr>
        <p:grpSpPr>
          <a:xfrm>
            <a:off x="392704" y="2151237"/>
            <a:ext cx="1368152" cy="627773"/>
            <a:chOff x="251520" y="631733"/>
            <a:chExt cx="1368152" cy="627773"/>
          </a:xfrm>
        </p:grpSpPr>
        <p:sp>
          <p:nvSpPr>
            <p:cNvPr id="99" name="テキスト ボックス 98"/>
            <p:cNvSpPr txBox="1"/>
            <p:nvPr/>
          </p:nvSpPr>
          <p:spPr>
            <a:xfrm>
              <a:off x="251520" y="714788"/>
              <a:ext cx="1368152" cy="461665"/>
            </a:xfrm>
            <a:prstGeom prst="rect">
              <a:avLst/>
            </a:prstGeom>
            <a:noFill/>
          </p:spPr>
          <p:txBody>
            <a:bodyPr wrap="square" rtlCol="0">
              <a:spAutoFit/>
            </a:bodyPr>
            <a:lstStyle/>
            <a:p>
              <a:r>
                <a:rPr kumimoji="1" lang="ja-JP" altLang="en-US" sz="1200" dirty="0">
                  <a:solidFill>
                    <a:srgbClr val="0070C0"/>
                  </a:solidFill>
                </a:rPr>
                <a:t>品質計画</a:t>
              </a:r>
              <a:endParaRPr kumimoji="1" lang="en-US" altLang="ja-JP" sz="1200" dirty="0">
                <a:solidFill>
                  <a:srgbClr val="0070C0"/>
                </a:solidFill>
              </a:endParaRPr>
            </a:p>
            <a:p>
              <a:r>
                <a:rPr kumimoji="1" lang="ja-JP" altLang="en-US" sz="1200" dirty="0">
                  <a:solidFill>
                    <a:srgbClr val="0070C0"/>
                  </a:solidFill>
                </a:rPr>
                <a:t>（</a:t>
              </a:r>
              <a:r>
                <a:rPr kumimoji="1" lang="en-US" altLang="ja-JP" sz="1200" dirty="0">
                  <a:solidFill>
                    <a:srgbClr val="0070C0"/>
                  </a:solidFill>
                </a:rPr>
                <a:t>Quality Plan</a:t>
              </a:r>
              <a:r>
                <a:rPr kumimoji="1" lang="ja-JP" altLang="en-US" sz="1200" dirty="0">
                  <a:solidFill>
                    <a:srgbClr val="0070C0"/>
                  </a:solidFill>
                </a:rPr>
                <a:t>）</a:t>
              </a:r>
            </a:p>
          </p:txBody>
        </p:sp>
        <p:sp>
          <p:nvSpPr>
            <p:cNvPr id="100" name="円/楕円 99"/>
            <p:cNvSpPr/>
            <p:nvPr/>
          </p:nvSpPr>
          <p:spPr>
            <a:xfrm>
              <a:off x="251520" y="631733"/>
              <a:ext cx="1368152" cy="62777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760" y="1797142"/>
            <a:ext cx="1957387" cy="196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 name="テキスト ボックス 100"/>
          <p:cNvSpPr txBox="1"/>
          <p:nvPr/>
        </p:nvSpPr>
        <p:spPr>
          <a:xfrm>
            <a:off x="7236295" y="3062889"/>
            <a:ext cx="921501" cy="307777"/>
          </a:xfrm>
          <a:prstGeom prst="rect">
            <a:avLst/>
          </a:prstGeom>
          <a:noFill/>
          <a:ln>
            <a:solidFill>
              <a:schemeClr val="tx1"/>
            </a:solidFill>
          </a:ln>
        </p:spPr>
        <p:txBody>
          <a:bodyPr wrap="square" rtlCol="0">
            <a:spAutoFit/>
          </a:bodyPr>
          <a:lstStyle/>
          <a:p>
            <a:r>
              <a:rPr kumimoji="1" lang="en-US" altLang="ja-JP" sz="1400" dirty="0">
                <a:solidFill>
                  <a:srgbClr val="FF0000"/>
                </a:solidFill>
              </a:rPr>
              <a:t>CAPA</a:t>
            </a:r>
            <a:endParaRPr kumimoji="1" lang="ja-JP" altLang="en-US" sz="1400" dirty="0">
              <a:solidFill>
                <a:srgbClr val="FF0000"/>
              </a:solidFill>
            </a:endParaRPr>
          </a:p>
        </p:txBody>
      </p:sp>
      <p:sp>
        <p:nvSpPr>
          <p:cNvPr id="103" name="テキスト ボックス 102"/>
          <p:cNvSpPr txBox="1"/>
          <p:nvPr/>
        </p:nvSpPr>
        <p:spPr>
          <a:xfrm>
            <a:off x="52213" y="352798"/>
            <a:ext cx="1199061" cy="738664"/>
          </a:xfrm>
          <a:prstGeom prst="rect">
            <a:avLst/>
          </a:prstGeom>
          <a:noFill/>
          <a:ln>
            <a:solidFill>
              <a:schemeClr val="accent1">
                <a:shade val="50000"/>
              </a:schemeClr>
            </a:solidFill>
          </a:ln>
        </p:spPr>
        <p:txBody>
          <a:bodyPr wrap="square" rtlCol="0">
            <a:spAutoFit/>
          </a:bodyPr>
          <a:lstStyle/>
          <a:p>
            <a:r>
              <a:rPr kumimoji="1" lang="ja-JP" altLang="en-US" sz="1400" b="0" dirty="0"/>
              <a:t>外部環境</a:t>
            </a:r>
            <a:endParaRPr kumimoji="1" lang="en-US" altLang="ja-JP" sz="1400" b="0" dirty="0"/>
          </a:p>
          <a:p>
            <a:r>
              <a:rPr kumimoji="1" lang="ja-JP" altLang="en-US" sz="1400" b="0" dirty="0"/>
              <a:t>（法令・規制要求事項）</a:t>
            </a:r>
          </a:p>
        </p:txBody>
      </p:sp>
      <p:sp>
        <p:nvSpPr>
          <p:cNvPr id="107" name="テキスト ボックス 106"/>
          <p:cNvSpPr txBox="1"/>
          <p:nvPr/>
        </p:nvSpPr>
        <p:spPr>
          <a:xfrm>
            <a:off x="1276349" y="352798"/>
            <a:ext cx="1214012" cy="954107"/>
          </a:xfrm>
          <a:prstGeom prst="rect">
            <a:avLst/>
          </a:prstGeom>
          <a:noFill/>
          <a:ln>
            <a:solidFill>
              <a:schemeClr val="accent1">
                <a:shade val="50000"/>
              </a:schemeClr>
            </a:solidFill>
          </a:ln>
        </p:spPr>
        <p:txBody>
          <a:bodyPr wrap="square" rtlCol="0">
            <a:spAutoFit/>
          </a:bodyPr>
          <a:lstStyle/>
          <a:p>
            <a:r>
              <a:rPr kumimoji="1" lang="ja-JP" altLang="en-US" sz="1400" b="0" dirty="0"/>
              <a:t>社内の制限事項（社内のポリシー、リソース等）</a:t>
            </a:r>
          </a:p>
        </p:txBody>
      </p:sp>
      <p:cxnSp>
        <p:nvCxnSpPr>
          <p:cNvPr id="105" name="直線矢印コネクタ 104"/>
          <p:cNvCxnSpPr>
            <a:stCxn id="103" idx="2"/>
          </p:cNvCxnSpPr>
          <p:nvPr/>
        </p:nvCxnSpPr>
        <p:spPr>
          <a:xfrm>
            <a:off x="651744" y="1091462"/>
            <a:ext cx="31824" cy="8973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a:off x="1251274" y="1306905"/>
            <a:ext cx="649837" cy="6819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a:off x="1772046" y="2924944"/>
            <a:ext cx="49569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15" name="グループ化 114"/>
          <p:cNvGrpSpPr/>
          <p:nvPr/>
        </p:nvGrpSpPr>
        <p:grpSpPr>
          <a:xfrm>
            <a:off x="5148064" y="2645213"/>
            <a:ext cx="1440160" cy="675844"/>
            <a:chOff x="5004048" y="2465124"/>
            <a:chExt cx="1440160" cy="675844"/>
          </a:xfrm>
        </p:grpSpPr>
        <p:sp>
          <p:nvSpPr>
            <p:cNvPr id="113" name="テキスト ボックス 112"/>
            <p:cNvSpPr txBox="1"/>
            <p:nvPr/>
          </p:nvSpPr>
          <p:spPr>
            <a:xfrm>
              <a:off x="5004048" y="2659337"/>
              <a:ext cx="1440160" cy="276999"/>
            </a:xfrm>
            <a:prstGeom prst="rect">
              <a:avLst/>
            </a:prstGeom>
            <a:noFill/>
          </p:spPr>
          <p:txBody>
            <a:bodyPr wrap="square" rtlCol="0">
              <a:spAutoFit/>
            </a:bodyPr>
            <a:lstStyle/>
            <a:p>
              <a:r>
                <a:rPr kumimoji="1" lang="en-US" altLang="ja-JP" sz="1200" dirty="0">
                  <a:solidFill>
                    <a:srgbClr val="0070C0"/>
                  </a:solidFill>
                </a:rPr>
                <a:t>SOP</a:t>
              </a:r>
              <a:r>
                <a:rPr kumimoji="1" lang="ja-JP" altLang="en-US" sz="1200" dirty="0">
                  <a:solidFill>
                    <a:srgbClr val="0070C0"/>
                  </a:solidFill>
                </a:rPr>
                <a:t>の作成・維持</a:t>
              </a:r>
            </a:p>
          </p:txBody>
        </p:sp>
        <p:sp>
          <p:nvSpPr>
            <p:cNvPr id="114" name="円/楕円 113"/>
            <p:cNvSpPr/>
            <p:nvPr/>
          </p:nvSpPr>
          <p:spPr>
            <a:xfrm>
              <a:off x="5004048" y="2465124"/>
              <a:ext cx="1440160" cy="675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cxnSp>
        <p:nvCxnSpPr>
          <p:cNvPr id="119" name="直線矢印コネクタ 118"/>
          <p:cNvCxnSpPr/>
          <p:nvPr/>
        </p:nvCxnSpPr>
        <p:spPr>
          <a:xfrm>
            <a:off x="4508350" y="3051027"/>
            <a:ext cx="49569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flipH="1">
            <a:off x="1619672" y="4005064"/>
            <a:ext cx="1152128"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a:off x="3563888" y="4005064"/>
            <a:ext cx="1007317"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24" name="グループ化 123"/>
          <p:cNvGrpSpPr/>
          <p:nvPr/>
        </p:nvGrpSpPr>
        <p:grpSpPr>
          <a:xfrm>
            <a:off x="4036119" y="3869280"/>
            <a:ext cx="1440160" cy="675844"/>
            <a:chOff x="5004048" y="2465124"/>
            <a:chExt cx="1440160" cy="675844"/>
          </a:xfrm>
        </p:grpSpPr>
        <p:sp>
          <p:nvSpPr>
            <p:cNvPr id="125" name="テキスト ボックス 124"/>
            <p:cNvSpPr txBox="1"/>
            <p:nvPr/>
          </p:nvSpPr>
          <p:spPr>
            <a:xfrm>
              <a:off x="5004048" y="2659337"/>
              <a:ext cx="1440160" cy="461665"/>
            </a:xfrm>
            <a:prstGeom prst="rect">
              <a:avLst/>
            </a:prstGeom>
            <a:noFill/>
          </p:spPr>
          <p:txBody>
            <a:bodyPr wrap="square" rtlCol="0">
              <a:spAutoFit/>
            </a:bodyPr>
            <a:lstStyle/>
            <a:p>
              <a:r>
                <a:rPr kumimoji="1" lang="ja-JP" altLang="en-US" sz="1200" dirty="0">
                  <a:solidFill>
                    <a:srgbClr val="0070C0"/>
                  </a:solidFill>
                </a:rPr>
                <a:t>モニタリングプランに反映</a:t>
              </a:r>
            </a:p>
          </p:txBody>
        </p:sp>
        <p:sp>
          <p:nvSpPr>
            <p:cNvPr id="126" name="円/楕円 125"/>
            <p:cNvSpPr/>
            <p:nvPr/>
          </p:nvSpPr>
          <p:spPr>
            <a:xfrm>
              <a:off x="5004048" y="2465124"/>
              <a:ext cx="1440160" cy="675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27" name="グループ化 126"/>
          <p:cNvGrpSpPr/>
          <p:nvPr/>
        </p:nvGrpSpPr>
        <p:grpSpPr>
          <a:xfrm>
            <a:off x="755576" y="3725571"/>
            <a:ext cx="1440160" cy="675844"/>
            <a:chOff x="5004048" y="2465124"/>
            <a:chExt cx="1440160" cy="675844"/>
          </a:xfrm>
        </p:grpSpPr>
        <p:sp>
          <p:nvSpPr>
            <p:cNvPr id="128" name="テキスト ボックス 127"/>
            <p:cNvSpPr txBox="1"/>
            <p:nvPr/>
          </p:nvSpPr>
          <p:spPr>
            <a:xfrm>
              <a:off x="5004048" y="2659337"/>
              <a:ext cx="1440160" cy="276999"/>
            </a:xfrm>
            <a:prstGeom prst="rect">
              <a:avLst/>
            </a:prstGeom>
            <a:noFill/>
          </p:spPr>
          <p:txBody>
            <a:bodyPr wrap="square" rtlCol="0">
              <a:spAutoFit/>
            </a:bodyPr>
            <a:lstStyle/>
            <a:p>
              <a:r>
                <a:rPr kumimoji="1" lang="ja-JP" altLang="en-US" sz="1200" dirty="0">
                  <a:solidFill>
                    <a:srgbClr val="0070C0"/>
                  </a:solidFill>
                </a:rPr>
                <a:t>プロトコルに反映</a:t>
              </a:r>
            </a:p>
          </p:txBody>
        </p:sp>
        <p:sp>
          <p:nvSpPr>
            <p:cNvPr id="129" name="円/楕円 128"/>
            <p:cNvSpPr/>
            <p:nvPr/>
          </p:nvSpPr>
          <p:spPr>
            <a:xfrm>
              <a:off x="5004048" y="2465124"/>
              <a:ext cx="1440160" cy="675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cxnSp>
        <p:nvCxnSpPr>
          <p:cNvPr id="122" name="直線矢印コネクタ 121"/>
          <p:cNvCxnSpPr/>
          <p:nvPr/>
        </p:nvCxnSpPr>
        <p:spPr>
          <a:xfrm flipV="1">
            <a:off x="5148064" y="4196783"/>
            <a:ext cx="1440160" cy="888401"/>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23" name="テキスト ボックス 122"/>
          <p:cNvSpPr txBox="1"/>
          <p:nvPr/>
        </p:nvSpPr>
        <p:spPr>
          <a:xfrm>
            <a:off x="6648678" y="3919784"/>
            <a:ext cx="875650" cy="461665"/>
          </a:xfrm>
          <a:prstGeom prst="rect">
            <a:avLst/>
          </a:prstGeom>
          <a:noFill/>
          <a:ln>
            <a:solidFill>
              <a:schemeClr val="tx1"/>
            </a:solidFill>
          </a:ln>
        </p:spPr>
        <p:txBody>
          <a:bodyPr wrap="square" rtlCol="0">
            <a:spAutoFit/>
          </a:bodyPr>
          <a:lstStyle/>
          <a:p>
            <a:r>
              <a:rPr kumimoji="1" lang="en-US" altLang="ja-JP" sz="1200" dirty="0"/>
              <a:t>Issue</a:t>
            </a:r>
            <a:r>
              <a:rPr kumimoji="1" lang="ja-JP" altLang="en-US" sz="1200" dirty="0"/>
              <a:t>の検出</a:t>
            </a:r>
          </a:p>
        </p:txBody>
      </p:sp>
      <p:cxnSp>
        <p:nvCxnSpPr>
          <p:cNvPr id="131" name="直線矢印コネクタ 130"/>
          <p:cNvCxnSpPr/>
          <p:nvPr/>
        </p:nvCxnSpPr>
        <p:spPr>
          <a:xfrm flipV="1">
            <a:off x="7086503" y="3495543"/>
            <a:ext cx="437825" cy="373737"/>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4" name="直線矢印コネクタ 133"/>
          <p:cNvCxnSpPr/>
          <p:nvPr/>
        </p:nvCxnSpPr>
        <p:spPr>
          <a:xfrm flipH="1" flipV="1">
            <a:off x="6588224" y="3062889"/>
            <a:ext cx="498279" cy="153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flipH="1">
            <a:off x="5652120" y="3370666"/>
            <a:ext cx="1434383" cy="779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0" name="テキスト ボックス 139"/>
          <p:cNvSpPr txBox="1"/>
          <p:nvPr/>
        </p:nvSpPr>
        <p:spPr>
          <a:xfrm>
            <a:off x="7719971" y="4854351"/>
            <a:ext cx="875650" cy="276999"/>
          </a:xfrm>
          <a:prstGeom prst="rect">
            <a:avLst/>
          </a:prstGeom>
          <a:noFill/>
          <a:ln>
            <a:solidFill>
              <a:schemeClr val="tx1"/>
            </a:solidFill>
          </a:ln>
        </p:spPr>
        <p:txBody>
          <a:bodyPr wrap="square" rtlCol="0">
            <a:spAutoFit/>
          </a:bodyPr>
          <a:lstStyle/>
          <a:p>
            <a:r>
              <a:rPr kumimoji="1" lang="ja-JP" altLang="en-US" sz="1200" dirty="0"/>
              <a:t>監査</a:t>
            </a:r>
          </a:p>
        </p:txBody>
      </p:sp>
      <p:cxnSp>
        <p:nvCxnSpPr>
          <p:cNvPr id="138" name="直線矢印コネクタ 137"/>
          <p:cNvCxnSpPr/>
          <p:nvPr/>
        </p:nvCxnSpPr>
        <p:spPr>
          <a:xfrm flipH="1" flipV="1">
            <a:off x="7524328" y="4383260"/>
            <a:ext cx="504056" cy="471091"/>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45" name="テキスト ボックス 144"/>
          <p:cNvSpPr txBox="1"/>
          <p:nvPr/>
        </p:nvSpPr>
        <p:spPr>
          <a:xfrm>
            <a:off x="5175877" y="1598383"/>
            <a:ext cx="973706" cy="461665"/>
          </a:xfrm>
          <a:prstGeom prst="rect">
            <a:avLst/>
          </a:prstGeom>
          <a:noFill/>
          <a:ln>
            <a:solidFill>
              <a:schemeClr val="tx1"/>
            </a:solidFill>
          </a:ln>
        </p:spPr>
        <p:txBody>
          <a:bodyPr wrap="square" rtlCol="0">
            <a:spAutoFit/>
          </a:bodyPr>
          <a:lstStyle/>
          <a:p>
            <a:r>
              <a:rPr kumimoji="1" lang="ja-JP" altLang="en-US" sz="1200" dirty="0"/>
              <a:t>マネジメントレビュー</a:t>
            </a:r>
          </a:p>
        </p:txBody>
      </p:sp>
      <p:cxnSp>
        <p:nvCxnSpPr>
          <p:cNvPr id="147" name="直線矢印コネクタ 146"/>
          <p:cNvCxnSpPr/>
          <p:nvPr/>
        </p:nvCxnSpPr>
        <p:spPr>
          <a:xfrm flipH="1" flipV="1">
            <a:off x="6260485" y="2016952"/>
            <a:ext cx="1263843" cy="966183"/>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1" name="直線矢印コネクタ 150"/>
          <p:cNvCxnSpPr/>
          <p:nvPr/>
        </p:nvCxnSpPr>
        <p:spPr>
          <a:xfrm>
            <a:off x="5488836" y="2151237"/>
            <a:ext cx="0" cy="493976"/>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52" name="テキスト ボックス 151"/>
          <p:cNvSpPr txBox="1"/>
          <p:nvPr/>
        </p:nvSpPr>
        <p:spPr>
          <a:xfrm>
            <a:off x="5623734" y="2257142"/>
            <a:ext cx="819433" cy="276999"/>
          </a:xfrm>
          <a:prstGeom prst="rect">
            <a:avLst/>
          </a:prstGeom>
          <a:noFill/>
        </p:spPr>
        <p:txBody>
          <a:bodyPr wrap="square" rtlCol="0">
            <a:spAutoFit/>
          </a:bodyPr>
          <a:lstStyle/>
          <a:p>
            <a:r>
              <a:rPr kumimoji="1" lang="ja-JP" altLang="en-US" sz="1200" dirty="0"/>
              <a:t>改善指示</a:t>
            </a:r>
          </a:p>
        </p:txBody>
      </p:sp>
      <p:pic>
        <p:nvPicPr>
          <p:cNvPr id="18" name="Picture 2" descr="ファイル:PDCA Cycle.svg">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1525382"/>
            <a:ext cx="1843003" cy="1255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テキスト ボックス 38"/>
          <p:cNvSpPr txBox="1"/>
          <p:nvPr/>
        </p:nvSpPr>
        <p:spPr>
          <a:xfrm>
            <a:off x="7806996" y="3682411"/>
            <a:ext cx="980567" cy="461665"/>
          </a:xfrm>
          <a:prstGeom prst="rect">
            <a:avLst/>
          </a:prstGeom>
          <a:noFill/>
          <a:ln>
            <a:solidFill>
              <a:schemeClr val="tx1"/>
            </a:solidFill>
          </a:ln>
        </p:spPr>
        <p:txBody>
          <a:bodyPr wrap="square" rtlCol="0">
            <a:spAutoFit/>
          </a:bodyPr>
          <a:lstStyle/>
          <a:p>
            <a:r>
              <a:rPr kumimoji="1" lang="ja-JP" altLang="en-US" sz="1200" dirty="0"/>
              <a:t>規制当局による査察</a:t>
            </a:r>
          </a:p>
        </p:txBody>
      </p:sp>
      <p:cxnSp>
        <p:nvCxnSpPr>
          <p:cNvPr id="4" name="直線矢印コネクタ 3"/>
          <p:cNvCxnSpPr>
            <a:stCxn id="39" idx="1"/>
          </p:cNvCxnSpPr>
          <p:nvPr/>
        </p:nvCxnSpPr>
        <p:spPr>
          <a:xfrm flipH="1">
            <a:off x="7524329" y="3913244"/>
            <a:ext cx="282667" cy="237372"/>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771800" y="1552216"/>
            <a:ext cx="1080120" cy="276999"/>
          </a:xfrm>
          <a:prstGeom prst="rect">
            <a:avLst/>
          </a:prstGeom>
          <a:noFill/>
        </p:spPr>
        <p:txBody>
          <a:bodyPr wrap="square" rtlCol="0">
            <a:spAutoFit/>
          </a:bodyPr>
          <a:lstStyle/>
          <a:p>
            <a:r>
              <a:rPr kumimoji="1" lang="ja-JP" altLang="en-US" sz="1200" b="0" dirty="0"/>
              <a:t>リスク管理</a:t>
            </a:r>
          </a:p>
        </p:txBody>
      </p:sp>
      <p:sp>
        <p:nvSpPr>
          <p:cNvPr id="5" name="テキスト ボックス 4"/>
          <p:cNvSpPr txBox="1"/>
          <p:nvPr/>
        </p:nvSpPr>
        <p:spPr>
          <a:xfrm>
            <a:off x="3020174" y="6430093"/>
            <a:ext cx="2523112" cy="276999"/>
          </a:xfrm>
          <a:prstGeom prst="rect">
            <a:avLst/>
          </a:prstGeom>
          <a:noFill/>
        </p:spPr>
        <p:txBody>
          <a:bodyPr wrap="square" rtlCol="0">
            <a:spAutoFit/>
          </a:bodyPr>
          <a:lstStyle/>
          <a:p>
            <a:r>
              <a:rPr kumimoji="1" lang="ja-JP" altLang="en-US" sz="1200" dirty="0">
                <a:solidFill>
                  <a:schemeClr val="tx1"/>
                </a:solidFill>
              </a:rPr>
              <a:t>手順書に従った治験の実施</a:t>
            </a:r>
          </a:p>
        </p:txBody>
      </p:sp>
      <p:pic>
        <p:nvPicPr>
          <p:cNvPr id="44"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6069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idx="1"/>
          </p:nvPr>
        </p:nvSpPr>
        <p:spPr>
          <a:xfrm>
            <a:off x="899592" y="2708920"/>
            <a:ext cx="7344816" cy="1500187"/>
          </a:xfrm>
        </p:spPr>
        <p:txBody>
          <a:bodyPr anchor="t"/>
          <a:lstStyle/>
          <a:p>
            <a:r>
              <a:rPr kumimoji="1" lang="en-US" altLang="ja-JP" sz="3200" b="1" dirty="0"/>
              <a:t>5. </a:t>
            </a:r>
            <a:r>
              <a:rPr kumimoji="1" lang="ja-JP" altLang="en-US" sz="3200" b="1" dirty="0"/>
              <a:t>今後の対応について（検討すべきこと）</a:t>
            </a:r>
          </a:p>
        </p:txBody>
      </p:sp>
      <p:sp>
        <p:nvSpPr>
          <p:cNvPr id="2" name="スライド番号プレースホルダー 1"/>
          <p:cNvSpPr>
            <a:spLocks noGrp="1"/>
          </p:cNvSpPr>
          <p:nvPr>
            <p:ph type="sldNum" sz="quarter" idx="12"/>
          </p:nvPr>
        </p:nvSpPr>
        <p:spPr/>
        <p:txBody>
          <a:bodyPr/>
          <a:lstStyle/>
          <a:p>
            <a:pPr>
              <a:defRPr/>
            </a:pPr>
            <a:r>
              <a:rPr lang="en-US" altLang="ja-JP" dirty="0"/>
              <a:t>23</a:t>
            </a:r>
            <a:endParaRPr lang="ja-JP" altLang="en-US"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9932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z="4000" dirty="0"/>
              <a:t>品質管理に対するアプローチ</a:t>
            </a:r>
          </a:p>
        </p:txBody>
      </p:sp>
      <p:sp>
        <p:nvSpPr>
          <p:cNvPr id="31747" name="コンテンツ プレースホルダー 2"/>
          <p:cNvSpPr>
            <a:spLocks noGrp="1"/>
          </p:cNvSpPr>
          <p:nvPr>
            <p:ph idx="1"/>
          </p:nvPr>
        </p:nvSpPr>
        <p:spPr/>
        <p:txBody>
          <a:bodyPr/>
          <a:lstStyle/>
          <a:p>
            <a:pPr marL="0" indent="0">
              <a:spcBef>
                <a:spcPts val="0"/>
              </a:spcBef>
              <a:buFont typeface="Wingdings" pitchFamily="2" charset="2"/>
              <a:buNone/>
              <a:defRPr/>
            </a:pPr>
            <a:r>
              <a:rPr lang="ja-JP" altLang="en-US" sz="2400" dirty="0"/>
              <a:t>　過去、治験の分野において“</a:t>
            </a:r>
            <a:r>
              <a:rPr lang="en-US" altLang="ja-JP" sz="2400" dirty="0"/>
              <a:t>Quality</a:t>
            </a:r>
            <a:r>
              <a:rPr lang="ja-JP" altLang="en-US" sz="2400" dirty="0"/>
              <a:t>（品質）”についても議論されており、</a:t>
            </a:r>
            <a:r>
              <a:rPr lang="en-US" altLang="ja-JP" sz="2400" dirty="0"/>
              <a:t>Quality</a:t>
            </a:r>
            <a:r>
              <a:rPr lang="ja-JP" altLang="en-US" sz="2400" dirty="0"/>
              <a:t> を適切に管理するための取り組みは、現状の</a:t>
            </a:r>
            <a:r>
              <a:rPr lang="en-US" altLang="ja-JP" sz="2400" dirty="0"/>
              <a:t>GCP</a:t>
            </a:r>
            <a:r>
              <a:rPr lang="ja-JP" altLang="en-US" sz="2400" dirty="0"/>
              <a:t>下で、“</a:t>
            </a:r>
            <a:r>
              <a:rPr lang="en-US" altLang="ja-JP" sz="2400" dirty="0"/>
              <a:t>QMS</a:t>
            </a:r>
            <a:r>
              <a:rPr lang="ja-JP" altLang="en-US" sz="2400" dirty="0"/>
              <a:t>”すなわち</a:t>
            </a:r>
            <a:r>
              <a:rPr lang="ja-JP" altLang="en-US" sz="2400" u="sng" dirty="0">
                <a:solidFill>
                  <a:srgbClr val="FF0000"/>
                </a:solidFill>
              </a:rPr>
              <a:t>“体系的に管理・運用すること”を意識することなく</a:t>
            </a:r>
            <a:r>
              <a:rPr lang="ja-JP" altLang="en-US" sz="2400" dirty="0"/>
              <a:t>、品質確保の一環として実施してきた。</a:t>
            </a:r>
            <a:endParaRPr lang="en-US" altLang="ja-JP" sz="2400" dirty="0"/>
          </a:p>
          <a:p>
            <a:pPr marL="0" indent="0">
              <a:spcBef>
                <a:spcPts val="0"/>
              </a:spcBef>
              <a:buFont typeface="Wingdings" pitchFamily="2" charset="2"/>
              <a:buNone/>
              <a:defRPr/>
            </a:pPr>
            <a:r>
              <a:rPr lang="ja-JP" altLang="en-US" sz="2400" dirty="0"/>
              <a:t>　例えば、以下の</a:t>
            </a:r>
            <a:r>
              <a:rPr lang="en-US" altLang="ja-JP" sz="2400" dirty="0"/>
              <a:t>GCP</a:t>
            </a:r>
            <a:r>
              <a:rPr lang="ja-JP" altLang="en-US" sz="2400" dirty="0"/>
              <a:t>省令の規定</a:t>
            </a:r>
            <a:endParaRPr lang="en-US" altLang="ja-JP" sz="2400" dirty="0"/>
          </a:p>
          <a:p>
            <a:pPr>
              <a:spcBef>
                <a:spcPts val="0"/>
              </a:spcBef>
              <a:defRPr/>
            </a:pPr>
            <a:r>
              <a:rPr lang="ja-JP" altLang="en-US" sz="2400" dirty="0"/>
              <a:t>第</a:t>
            </a:r>
            <a:r>
              <a:rPr lang="en-US" altLang="ja-JP" sz="2400" dirty="0"/>
              <a:t>4</a:t>
            </a:r>
            <a:r>
              <a:rPr lang="ja-JP" altLang="en-US" sz="2400" dirty="0"/>
              <a:t>条 業務手順書等</a:t>
            </a:r>
            <a:endParaRPr lang="en-US" altLang="ja-JP" sz="2400" dirty="0"/>
          </a:p>
          <a:p>
            <a:pPr>
              <a:spcBef>
                <a:spcPts val="0"/>
              </a:spcBef>
              <a:defRPr/>
            </a:pPr>
            <a:r>
              <a:rPr lang="ja-JP" altLang="en-US" sz="2400" dirty="0"/>
              <a:t>第</a:t>
            </a:r>
            <a:r>
              <a:rPr lang="en-US" altLang="ja-JP" sz="2400" dirty="0"/>
              <a:t>7</a:t>
            </a:r>
            <a:r>
              <a:rPr lang="ja-JP" altLang="en-US" sz="2400" dirty="0"/>
              <a:t>条　治験実施計画書</a:t>
            </a:r>
            <a:endParaRPr lang="en-US" altLang="ja-JP" sz="2400" dirty="0"/>
          </a:p>
          <a:p>
            <a:pPr>
              <a:spcBef>
                <a:spcPts val="0"/>
              </a:spcBef>
              <a:defRPr/>
            </a:pPr>
            <a:r>
              <a:rPr lang="ja-JP" altLang="en-US" sz="2400" dirty="0"/>
              <a:t>第</a:t>
            </a:r>
            <a:r>
              <a:rPr lang="en-US" altLang="ja-JP" sz="2400" dirty="0"/>
              <a:t>21</a:t>
            </a:r>
            <a:r>
              <a:rPr lang="ja-JP" altLang="en-US" sz="2400" dirty="0"/>
              <a:t>条　モニタリングの実施</a:t>
            </a:r>
            <a:endParaRPr lang="en-US" altLang="ja-JP" sz="2400" dirty="0"/>
          </a:p>
          <a:p>
            <a:pPr>
              <a:spcBef>
                <a:spcPts val="0"/>
              </a:spcBef>
              <a:defRPr/>
            </a:pPr>
            <a:r>
              <a:rPr lang="ja-JP" altLang="en-US" sz="2400" dirty="0"/>
              <a:t>第</a:t>
            </a:r>
            <a:r>
              <a:rPr lang="en-US" altLang="ja-JP" sz="2400" dirty="0"/>
              <a:t>23</a:t>
            </a:r>
            <a:r>
              <a:rPr lang="ja-JP" altLang="en-US" sz="2400" dirty="0"/>
              <a:t>条　監査</a:t>
            </a:r>
            <a:endParaRPr lang="en-US" altLang="ja-JP" sz="2400" dirty="0"/>
          </a:p>
          <a:p>
            <a:pPr>
              <a:spcBef>
                <a:spcPts val="0"/>
              </a:spcBef>
              <a:defRPr/>
            </a:pPr>
            <a:r>
              <a:rPr lang="ja-JP" altLang="en-US" sz="2400" dirty="0"/>
              <a:t>第</a:t>
            </a:r>
            <a:r>
              <a:rPr lang="en-US" altLang="ja-JP" sz="2400" dirty="0"/>
              <a:t>26</a:t>
            </a:r>
            <a:r>
              <a:rPr lang="ja-JP" altLang="en-US" sz="2400" dirty="0"/>
              <a:t>条　記録の保存等</a:t>
            </a:r>
            <a:endParaRPr lang="en-US" altLang="ja-JP" sz="2400" dirty="0"/>
          </a:p>
          <a:p>
            <a:pPr marL="0" indent="0">
              <a:spcBef>
                <a:spcPts val="0"/>
              </a:spcBef>
              <a:buFont typeface="Wingdings" pitchFamily="2" charset="2"/>
              <a:buNone/>
              <a:defRPr/>
            </a:pPr>
            <a:r>
              <a:rPr lang="ja-JP" altLang="en-US" sz="2400" dirty="0"/>
              <a:t>などは、品質をマネジメントする際に不可欠な要素であるが、現在の治験の世界では“常識”として、ほぼ無意識に実行している。</a:t>
            </a:r>
            <a:endParaRPr lang="en-US" altLang="ja-JP" sz="2400" dirty="0"/>
          </a:p>
        </p:txBody>
      </p:sp>
      <p:sp>
        <p:nvSpPr>
          <p:cNvPr id="2" name="スライド番号プレースホルダー 1"/>
          <p:cNvSpPr>
            <a:spLocks noGrp="1"/>
          </p:cNvSpPr>
          <p:nvPr>
            <p:ph type="sldNum" sz="quarter" idx="12"/>
          </p:nvPr>
        </p:nvSpPr>
        <p:spPr/>
        <p:txBody>
          <a:bodyPr/>
          <a:lstStyle/>
          <a:p>
            <a:pPr>
              <a:defRPr/>
            </a:pPr>
            <a:r>
              <a:rPr lang="en-US" altLang="ja-JP" dirty="0"/>
              <a:t>24</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5467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a:t>再考しなければならないこと</a:t>
            </a:r>
            <a:endParaRPr kumimoji="1" lang="ja-JP" altLang="en-US" sz="4000" dirty="0"/>
          </a:p>
        </p:txBody>
      </p:sp>
      <p:sp>
        <p:nvSpPr>
          <p:cNvPr id="3" name="コンテンツ プレースホルダー 2"/>
          <p:cNvSpPr>
            <a:spLocks noGrp="1"/>
          </p:cNvSpPr>
          <p:nvPr>
            <p:ph idx="1"/>
          </p:nvPr>
        </p:nvSpPr>
        <p:spPr>
          <a:xfrm>
            <a:off x="395536" y="1412776"/>
            <a:ext cx="8424936" cy="4683224"/>
          </a:xfrm>
        </p:spPr>
        <p:txBody>
          <a:bodyPr/>
          <a:lstStyle/>
          <a:p>
            <a:pPr marL="0" indent="0">
              <a:spcBef>
                <a:spcPts val="0"/>
              </a:spcBef>
              <a:spcAft>
                <a:spcPts val="600"/>
              </a:spcAft>
              <a:buNone/>
            </a:pPr>
            <a:r>
              <a:rPr lang="ja-JP" altLang="en-US" dirty="0"/>
              <a:t>治験に求められる体系的な品質管理システムの理想的なゴールの全体像をイメージし、</a:t>
            </a:r>
            <a:endParaRPr kumimoji="1" lang="en-US" altLang="ja-JP" dirty="0"/>
          </a:p>
          <a:p>
            <a:pPr>
              <a:spcBef>
                <a:spcPts val="0"/>
              </a:spcBef>
            </a:pPr>
            <a:r>
              <a:rPr kumimoji="1" lang="en-US" altLang="ja-JP" sz="2400" dirty="0"/>
              <a:t>GCP</a:t>
            </a:r>
            <a:r>
              <a:rPr kumimoji="1" lang="ja-JP" altLang="en-US" sz="2400" dirty="0"/>
              <a:t>で規定されて</a:t>
            </a:r>
            <a:r>
              <a:rPr lang="ja-JP" altLang="en-US" sz="2400" dirty="0"/>
              <a:t>いて既に適切</a:t>
            </a:r>
            <a:r>
              <a:rPr kumimoji="1" lang="ja-JP" altLang="en-US" sz="2400" dirty="0"/>
              <a:t>に実行されている要素を明確にする</a:t>
            </a:r>
            <a:endParaRPr kumimoji="1" lang="en-US" altLang="ja-JP" sz="2400" dirty="0"/>
          </a:p>
          <a:p>
            <a:pPr>
              <a:spcBef>
                <a:spcPts val="0"/>
              </a:spcBef>
            </a:pPr>
            <a:r>
              <a:rPr kumimoji="1" lang="ja-JP" altLang="en-US" sz="2400" dirty="0"/>
              <a:t>自らの組織等に欠けている要素ならびに改善が必要な要素を明確にする　⇒ ギャップの自覚</a:t>
            </a:r>
            <a:endParaRPr kumimoji="1" lang="en-US" altLang="ja-JP" sz="2400" dirty="0"/>
          </a:p>
          <a:p>
            <a:pPr>
              <a:spcBef>
                <a:spcPts val="0"/>
              </a:spcBef>
            </a:pPr>
            <a:r>
              <a:rPr kumimoji="1" lang="ja-JP" altLang="en-US" sz="2400" dirty="0"/>
              <a:t>ギャップを分析し、</a:t>
            </a:r>
            <a:endParaRPr kumimoji="1" lang="en-US" altLang="ja-JP" sz="2400" dirty="0"/>
          </a:p>
          <a:p>
            <a:pPr lvl="1">
              <a:spcBef>
                <a:spcPts val="0"/>
              </a:spcBef>
              <a:buFont typeface="Wingdings" pitchFamily="2" charset="2"/>
              <a:buChar char="Ø"/>
            </a:pPr>
            <a:r>
              <a:rPr lang="ja-JP" altLang="en-US" sz="2000" dirty="0"/>
              <a:t>重要度</a:t>
            </a:r>
            <a:endParaRPr lang="en-US" altLang="ja-JP" sz="2000" dirty="0"/>
          </a:p>
          <a:p>
            <a:pPr lvl="1">
              <a:spcBef>
                <a:spcPts val="0"/>
              </a:spcBef>
              <a:buFont typeface="Wingdings" pitchFamily="2" charset="2"/>
              <a:buChar char="Ø"/>
            </a:pPr>
            <a:r>
              <a:rPr lang="ja-JP" altLang="en-US" sz="2000" dirty="0"/>
              <a:t>組織</a:t>
            </a:r>
            <a:r>
              <a:rPr lang="en-US" altLang="ja-JP" sz="2000" dirty="0"/>
              <a:t>/</a:t>
            </a:r>
            <a:r>
              <a:rPr lang="ja-JP" altLang="en-US" sz="2000" dirty="0"/>
              <a:t>規模の最適化</a:t>
            </a:r>
            <a:endParaRPr lang="en-US" altLang="ja-JP" sz="2000" dirty="0"/>
          </a:p>
          <a:p>
            <a:pPr lvl="1">
              <a:spcBef>
                <a:spcPts val="0"/>
              </a:spcBef>
              <a:buFont typeface="Wingdings" pitchFamily="2" charset="2"/>
              <a:buChar char="Ø"/>
            </a:pPr>
            <a:r>
              <a:rPr lang="ja-JP" altLang="en-US" sz="2000" dirty="0"/>
              <a:t>技術・</a:t>
            </a:r>
            <a:r>
              <a:rPr lang="en-US" altLang="ja-JP" sz="2000" dirty="0"/>
              <a:t>IT</a:t>
            </a:r>
            <a:r>
              <a:rPr lang="ja-JP" altLang="en-US" sz="2000" dirty="0"/>
              <a:t>システム・予算</a:t>
            </a:r>
            <a:endParaRPr lang="en-US" altLang="ja-JP" sz="2000" dirty="0"/>
          </a:p>
          <a:p>
            <a:pPr marL="360363" indent="0">
              <a:spcBef>
                <a:spcPts val="0"/>
              </a:spcBef>
              <a:buNone/>
            </a:pPr>
            <a:r>
              <a:rPr kumimoji="1" lang="ja-JP" altLang="en-US" sz="2400" dirty="0"/>
              <a:t>等を考慮して優先順位を付し、対応順位を決定する</a:t>
            </a:r>
            <a:endParaRPr kumimoji="1" lang="en-US" altLang="ja-JP" sz="2400" dirty="0"/>
          </a:p>
          <a:p>
            <a:pPr>
              <a:spcBef>
                <a:spcPts val="0"/>
              </a:spcBef>
            </a:pPr>
            <a:r>
              <a:rPr lang="en-US" altLang="ja-JP" sz="2400" dirty="0"/>
              <a:t>GCP</a:t>
            </a:r>
            <a:r>
              <a:rPr lang="ja-JP" altLang="en-US" sz="2400" dirty="0"/>
              <a:t>施行時までに組織・体制を構築する必要がある</a:t>
            </a:r>
            <a:endParaRPr lang="en-US" altLang="ja-JP" sz="2400" dirty="0"/>
          </a:p>
        </p:txBody>
      </p:sp>
      <p:sp>
        <p:nvSpPr>
          <p:cNvPr id="4" name="スライド番号プレースホルダー 3"/>
          <p:cNvSpPr>
            <a:spLocks noGrp="1"/>
          </p:cNvSpPr>
          <p:nvPr>
            <p:ph type="sldNum" sz="quarter" idx="12"/>
          </p:nvPr>
        </p:nvSpPr>
        <p:spPr/>
        <p:txBody>
          <a:bodyPr/>
          <a:lstStyle/>
          <a:p>
            <a:pPr>
              <a:defRPr/>
            </a:pPr>
            <a:r>
              <a:rPr lang="en-US" altLang="ja-JP" dirty="0"/>
              <a:t>25</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6344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908849" y="2060848"/>
            <a:ext cx="7927932" cy="4797152"/>
            <a:chOff x="908849" y="2060848"/>
            <a:chExt cx="7927932" cy="4797152"/>
          </a:xfrm>
        </p:grpSpPr>
        <p:sp>
          <p:nvSpPr>
            <p:cNvPr id="29" name="円/楕円 28"/>
            <p:cNvSpPr/>
            <p:nvPr/>
          </p:nvSpPr>
          <p:spPr>
            <a:xfrm>
              <a:off x="908849" y="2060848"/>
              <a:ext cx="7632848" cy="479715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p:cNvSpPr txBox="1"/>
            <p:nvPr/>
          </p:nvSpPr>
          <p:spPr>
            <a:xfrm>
              <a:off x="6225415" y="3939563"/>
              <a:ext cx="2611366" cy="1200329"/>
            </a:xfrm>
            <a:prstGeom prst="rect">
              <a:avLst/>
            </a:prstGeom>
            <a:noFill/>
          </p:spPr>
          <p:txBody>
            <a:bodyPr wrap="square" rtlCol="0">
              <a:spAutoFit/>
            </a:bodyPr>
            <a:lstStyle/>
            <a:p>
              <a:pPr algn="l"/>
              <a:r>
                <a:rPr kumimoji="1" lang="en-US" altLang="ja-JP" sz="1800" dirty="0"/>
                <a:t>Option</a:t>
              </a:r>
              <a:r>
                <a:rPr kumimoji="1" lang="ja-JP" altLang="en-US" sz="1800" dirty="0"/>
                <a:t>の例</a:t>
              </a:r>
              <a:endParaRPr kumimoji="1" lang="en-US" altLang="ja-JP" sz="1800" dirty="0"/>
            </a:p>
            <a:p>
              <a:pPr marL="285750" indent="-285750" algn="l">
                <a:buFont typeface="Arial" pitchFamily="34" charset="0"/>
                <a:buChar char="•"/>
              </a:pPr>
              <a:r>
                <a:rPr kumimoji="1" lang="ja-JP" altLang="en-US" sz="1800" dirty="0"/>
                <a:t>専門組織の設置</a:t>
              </a:r>
              <a:endParaRPr kumimoji="1" lang="en-US" altLang="ja-JP" sz="1800" dirty="0"/>
            </a:p>
            <a:p>
              <a:pPr marL="285750" indent="-285750" algn="l">
                <a:buFont typeface="Arial" pitchFamily="34" charset="0"/>
                <a:buChar char="•"/>
              </a:pPr>
              <a:r>
                <a:rPr kumimoji="1" lang="en-US" altLang="ja-JP" sz="1800" dirty="0"/>
                <a:t>IT </a:t>
              </a:r>
              <a:r>
                <a:rPr kumimoji="1" lang="ja-JP" altLang="en-US" sz="1800" dirty="0"/>
                <a:t>システムの活用</a:t>
              </a:r>
              <a:endParaRPr kumimoji="1" lang="en-US" altLang="ja-JP" sz="1800" dirty="0"/>
            </a:p>
            <a:p>
              <a:pPr marL="285750" indent="-285750" algn="l">
                <a:buFont typeface="Arial" pitchFamily="34" charset="0"/>
                <a:buChar char="•"/>
              </a:pPr>
              <a:endParaRPr kumimoji="1" lang="ja-JP" altLang="en-US" sz="1800" dirty="0"/>
            </a:p>
          </p:txBody>
        </p:sp>
      </p:grpSp>
      <p:sp>
        <p:nvSpPr>
          <p:cNvPr id="2" name="タイトル 1"/>
          <p:cNvSpPr>
            <a:spLocks noGrp="1"/>
          </p:cNvSpPr>
          <p:nvPr>
            <p:ph type="title"/>
          </p:nvPr>
        </p:nvSpPr>
        <p:spPr/>
        <p:txBody>
          <a:bodyPr/>
          <a:lstStyle/>
          <a:p>
            <a:r>
              <a:rPr kumimoji="1" lang="ja-JP" altLang="en-US" sz="4000" dirty="0"/>
              <a:t>基本コンポーネントと</a:t>
            </a:r>
            <a:r>
              <a:rPr kumimoji="1" lang="en-US" altLang="ja-JP" sz="4000" dirty="0"/>
              <a:t>Option</a:t>
            </a:r>
            <a:endParaRPr kumimoji="1" lang="ja-JP" altLang="en-US" sz="4000" dirty="0"/>
          </a:p>
        </p:txBody>
      </p:sp>
      <p:sp>
        <p:nvSpPr>
          <p:cNvPr id="3" name="コンテンツ プレースホルダー 2"/>
          <p:cNvSpPr>
            <a:spLocks noGrp="1"/>
          </p:cNvSpPr>
          <p:nvPr>
            <p:ph idx="1"/>
          </p:nvPr>
        </p:nvSpPr>
        <p:spPr>
          <a:xfrm>
            <a:off x="683568" y="1340768"/>
            <a:ext cx="7772400" cy="880688"/>
          </a:xfrm>
        </p:spPr>
        <p:txBody>
          <a:bodyPr/>
          <a:lstStyle/>
          <a:p>
            <a:pPr marL="0" indent="0">
              <a:buNone/>
            </a:pPr>
            <a:r>
              <a:rPr kumimoji="1" lang="en-US" altLang="ja-JP" sz="2000" dirty="0"/>
              <a:t>QMS</a:t>
            </a:r>
            <a:r>
              <a:rPr kumimoji="1" lang="ja-JP" altLang="en-US" sz="2000" dirty="0"/>
              <a:t>を考える上で、基本的に備えていなければならないものと、</a:t>
            </a:r>
            <a:r>
              <a:rPr kumimoji="1" lang="en-US" altLang="ja-JP" sz="2000" dirty="0"/>
              <a:t>Optional</a:t>
            </a:r>
            <a:r>
              <a:rPr kumimoji="1" lang="ja-JP" altLang="en-US" sz="2000" dirty="0"/>
              <a:t>に実施するものを明確に意識する。</a:t>
            </a:r>
            <a:endParaRPr kumimoji="1" lang="en-US" altLang="ja-JP" sz="2000" dirty="0"/>
          </a:p>
          <a:p>
            <a:endParaRPr kumimoji="1" lang="ja-JP" altLang="en-US" dirty="0"/>
          </a:p>
        </p:txBody>
      </p:sp>
      <p:grpSp>
        <p:nvGrpSpPr>
          <p:cNvPr id="18" name="グループ化 17"/>
          <p:cNvGrpSpPr/>
          <p:nvPr/>
        </p:nvGrpSpPr>
        <p:grpSpPr>
          <a:xfrm>
            <a:off x="1259632" y="2492896"/>
            <a:ext cx="5040560" cy="3811149"/>
            <a:chOff x="1511840" y="1907704"/>
            <a:chExt cx="6192328" cy="4761656"/>
          </a:xfrm>
        </p:grpSpPr>
        <p:grpSp>
          <p:nvGrpSpPr>
            <p:cNvPr id="19" name="グループ化 18"/>
            <p:cNvGrpSpPr/>
            <p:nvPr/>
          </p:nvGrpSpPr>
          <p:grpSpPr>
            <a:xfrm>
              <a:off x="1511840" y="1907704"/>
              <a:ext cx="6192328" cy="4761656"/>
              <a:chOff x="1511840" y="1772816"/>
              <a:chExt cx="6192328" cy="4761656"/>
            </a:xfrm>
          </p:grpSpPr>
          <p:sp>
            <p:nvSpPr>
              <p:cNvPr id="21" name="六角形 20"/>
              <p:cNvSpPr>
                <a:spLocks/>
              </p:cNvSpPr>
              <p:nvPr/>
            </p:nvSpPr>
            <p:spPr>
              <a:xfrm>
                <a:off x="1511840" y="2564904"/>
                <a:ext cx="2340080" cy="1584176"/>
              </a:xfrm>
              <a:prstGeom prst="hexagon">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外部との提携　</a:t>
                </a:r>
                <a:r>
                  <a:rPr kumimoji="1" lang="en-US" altLang="ja-JP" sz="1400" dirty="0"/>
                  <a:t>Partnering</a:t>
                </a:r>
                <a:endParaRPr kumimoji="1" lang="ja-JP" altLang="en-US" sz="1400" dirty="0"/>
              </a:p>
            </p:txBody>
          </p:sp>
          <p:sp>
            <p:nvSpPr>
              <p:cNvPr id="22" name="六角形 21"/>
              <p:cNvSpPr>
                <a:spLocks/>
              </p:cNvSpPr>
              <p:nvPr/>
            </p:nvSpPr>
            <p:spPr>
              <a:xfrm>
                <a:off x="3456056" y="1772816"/>
                <a:ext cx="2340080" cy="15841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0" dirty="0">
                    <a:solidFill>
                      <a:schemeClr val="tx1"/>
                    </a:solidFill>
                  </a:rPr>
                  <a:t>組織・</a:t>
                </a:r>
                <a:endParaRPr kumimoji="1" lang="en-US" altLang="ja-JP" sz="1400" b="0" dirty="0">
                  <a:solidFill>
                    <a:schemeClr val="tx1"/>
                  </a:solidFill>
                </a:endParaRPr>
              </a:p>
              <a:p>
                <a:pPr algn="ctr"/>
                <a:r>
                  <a:rPr kumimoji="1" lang="ja-JP" altLang="en-US" sz="1400" b="0" dirty="0">
                    <a:solidFill>
                      <a:schemeClr val="tx1"/>
                    </a:solidFill>
                  </a:rPr>
                  <a:t>体制</a:t>
                </a:r>
              </a:p>
            </p:txBody>
          </p:sp>
          <p:sp>
            <p:nvSpPr>
              <p:cNvPr id="23" name="六角形 22"/>
              <p:cNvSpPr>
                <a:spLocks noChangeAspect="1"/>
              </p:cNvSpPr>
              <p:nvPr/>
            </p:nvSpPr>
            <p:spPr>
              <a:xfrm>
                <a:off x="1511840" y="4149080"/>
                <a:ext cx="2340080" cy="1584176"/>
              </a:xfrm>
              <a:prstGeom prst="hexagon">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0" dirty="0">
                    <a:solidFill>
                      <a:schemeClr val="tx1"/>
                    </a:solidFill>
                  </a:rPr>
                  <a:t>Risk Management</a:t>
                </a:r>
                <a:endParaRPr kumimoji="1" lang="ja-JP" altLang="en-US" sz="1400" b="0" dirty="0">
                  <a:solidFill>
                    <a:schemeClr val="tx1"/>
                  </a:solidFill>
                </a:endParaRPr>
              </a:p>
            </p:txBody>
          </p:sp>
          <p:sp>
            <p:nvSpPr>
              <p:cNvPr id="24" name="六角形 23"/>
              <p:cNvSpPr>
                <a:spLocks/>
              </p:cNvSpPr>
              <p:nvPr/>
            </p:nvSpPr>
            <p:spPr>
              <a:xfrm>
                <a:off x="3456056" y="4950296"/>
                <a:ext cx="2340080" cy="1584176"/>
              </a:xfrm>
              <a:prstGeom prst="hexagon">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0" dirty="0">
                    <a:solidFill>
                      <a:schemeClr val="tx1"/>
                    </a:solidFill>
                  </a:rPr>
                  <a:t>記録作成と</a:t>
                </a:r>
                <a:endParaRPr kumimoji="1" lang="en-US" altLang="ja-JP" sz="1400" b="0" dirty="0">
                  <a:solidFill>
                    <a:schemeClr val="tx1"/>
                  </a:solidFill>
                </a:endParaRPr>
              </a:p>
              <a:p>
                <a:pPr algn="ctr"/>
                <a:r>
                  <a:rPr kumimoji="1" lang="ja-JP" altLang="en-US" sz="1400" b="0" dirty="0">
                    <a:solidFill>
                      <a:schemeClr val="tx1"/>
                    </a:solidFill>
                  </a:rPr>
                  <a:t>保存</a:t>
                </a:r>
              </a:p>
            </p:txBody>
          </p:sp>
          <p:sp>
            <p:nvSpPr>
              <p:cNvPr id="25" name="六角形 24"/>
              <p:cNvSpPr>
                <a:spLocks/>
              </p:cNvSpPr>
              <p:nvPr/>
            </p:nvSpPr>
            <p:spPr>
              <a:xfrm>
                <a:off x="5364088" y="2584589"/>
                <a:ext cx="2340080" cy="1584176"/>
              </a:xfrm>
              <a:prstGeom prst="hexag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0" dirty="0">
                    <a:solidFill>
                      <a:schemeClr val="tx1"/>
                    </a:solidFill>
                  </a:rPr>
                  <a:t>明確な</a:t>
                </a:r>
                <a:br>
                  <a:rPr kumimoji="1" lang="en-US" altLang="ja-JP" sz="1400" b="0" dirty="0">
                    <a:solidFill>
                      <a:schemeClr val="tx1"/>
                    </a:solidFill>
                  </a:rPr>
                </a:br>
                <a:r>
                  <a:rPr kumimoji="1" lang="ja-JP" altLang="en-US" sz="1400" b="0" dirty="0">
                    <a:solidFill>
                      <a:schemeClr val="tx1"/>
                    </a:solidFill>
                  </a:rPr>
                  <a:t>プロセス</a:t>
                </a:r>
                <a:endParaRPr kumimoji="1" lang="en-US" altLang="ja-JP" sz="1400" b="0" dirty="0">
                  <a:solidFill>
                    <a:schemeClr val="tx1"/>
                  </a:solidFill>
                </a:endParaRPr>
              </a:p>
              <a:p>
                <a:pPr algn="ctr"/>
                <a:r>
                  <a:rPr kumimoji="1" lang="en-US" altLang="ja-JP" sz="1400" b="0" dirty="0">
                    <a:solidFill>
                      <a:schemeClr val="tx1"/>
                    </a:solidFill>
                  </a:rPr>
                  <a:t>Process</a:t>
                </a:r>
                <a:endParaRPr kumimoji="1" lang="ja-JP" altLang="en-US" sz="1400" b="0" dirty="0">
                  <a:solidFill>
                    <a:schemeClr val="tx1"/>
                  </a:solidFill>
                </a:endParaRPr>
              </a:p>
            </p:txBody>
          </p:sp>
          <p:sp>
            <p:nvSpPr>
              <p:cNvPr id="26" name="六角形 25"/>
              <p:cNvSpPr>
                <a:spLocks noChangeAspect="1"/>
              </p:cNvSpPr>
              <p:nvPr/>
            </p:nvSpPr>
            <p:spPr>
              <a:xfrm>
                <a:off x="5364088" y="4168765"/>
                <a:ext cx="2340080" cy="1584176"/>
              </a:xfrm>
              <a:prstGeom prst="hexagon">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0" dirty="0">
                    <a:solidFill>
                      <a:schemeClr val="tx1"/>
                    </a:solidFill>
                  </a:rPr>
                  <a:t>Issue Management</a:t>
                </a:r>
                <a:endParaRPr kumimoji="1" lang="ja-JP" altLang="en-US" sz="1400" b="0" dirty="0">
                  <a:solidFill>
                    <a:schemeClr val="tx1"/>
                  </a:solidFill>
                </a:endParaRPr>
              </a:p>
            </p:txBody>
          </p:sp>
        </p:grpSp>
        <p:sp>
          <p:nvSpPr>
            <p:cNvPr id="20" name="テキスト ボックス 19"/>
            <p:cNvSpPr txBox="1"/>
            <p:nvPr/>
          </p:nvSpPr>
          <p:spPr>
            <a:xfrm>
              <a:off x="4020849" y="3985008"/>
              <a:ext cx="1174309" cy="576805"/>
            </a:xfrm>
            <a:prstGeom prst="rect">
              <a:avLst/>
            </a:prstGeom>
            <a:noFill/>
          </p:spPr>
          <p:txBody>
            <a:bodyPr wrap="none" rtlCol="0">
              <a:spAutoFit/>
            </a:bodyPr>
            <a:lstStyle/>
            <a:p>
              <a:r>
                <a:rPr kumimoji="1" lang="en-US" altLang="ja-JP" sz="2400" dirty="0">
                  <a:solidFill>
                    <a:srgbClr val="FF0000"/>
                  </a:solidFill>
                </a:rPr>
                <a:t>QMS</a:t>
              </a:r>
              <a:endParaRPr kumimoji="1" lang="ja-JP" altLang="en-US" sz="2400" dirty="0">
                <a:solidFill>
                  <a:srgbClr val="FF0000"/>
                </a:solidFill>
              </a:endParaRPr>
            </a:p>
          </p:txBody>
        </p:sp>
      </p:grpSp>
      <p:grpSp>
        <p:nvGrpSpPr>
          <p:cNvPr id="8" name="グループ化 7"/>
          <p:cNvGrpSpPr/>
          <p:nvPr/>
        </p:nvGrpSpPr>
        <p:grpSpPr>
          <a:xfrm>
            <a:off x="5100301" y="4409972"/>
            <a:ext cx="3578904" cy="2060637"/>
            <a:chOff x="5100301" y="4409972"/>
            <a:chExt cx="3578904" cy="2060637"/>
          </a:xfrm>
        </p:grpSpPr>
        <p:sp>
          <p:nvSpPr>
            <p:cNvPr id="5" name="六角形 4"/>
            <p:cNvSpPr/>
            <p:nvPr/>
          </p:nvSpPr>
          <p:spPr>
            <a:xfrm>
              <a:off x="5100301" y="4409972"/>
              <a:ext cx="1202356" cy="1267948"/>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t>GAP!</a:t>
              </a:r>
              <a:endParaRPr kumimoji="1" lang="ja-JP" altLang="en-US" sz="1600" dirty="0"/>
            </a:p>
          </p:txBody>
        </p:sp>
        <p:sp>
          <p:nvSpPr>
            <p:cNvPr id="6" name="線吹き出し 1 (枠付き) 5"/>
            <p:cNvSpPr/>
            <p:nvPr/>
          </p:nvSpPr>
          <p:spPr>
            <a:xfrm>
              <a:off x="6329645" y="5202661"/>
              <a:ext cx="2349560" cy="1267948"/>
            </a:xfrm>
            <a:prstGeom prst="borderCallout1">
              <a:avLst>
                <a:gd name="adj1" fmla="val -2777"/>
                <a:gd name="adj2" fmla="val 54400"/>
                <a:gd name="adj3" fmla="val -14511"/>
                <a:gd name="adj4" fmla="val -231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kumimoji="1" lang="en-US" altLang="ja-JP" sz="1600" dirty="0"/>
                <a:t>Issue</a:t>
              </a:r>
              <a:r>
                <a:rPr kumimoji="1" lang="ja-JP" altLang="en-US" sz="1600" dirty="0"/>
                <a:t>報告ルートの明確化</a:t>
              </a:r>
              <a:endParaRPr kumimoji="1" lang="en-US" altLang="ja-JP" sz="1600" dirty="0"/>
            </a:p>
            <a:p>
              <a:pPr marL="285750" indent="-285750" algn="l">
                <a:buFont typeface="Arial" panose="020B0604020202020204" pitchFamily="34" charset="0"/>
                <a:buChar char="•"/>
              </a:pPr>
              <a:r>
                <a:rPr kumimoji="1" lang="ja-JP" altLang="en-US" sz="1600" dirty="0"/>
                <a:t>ガバナンス会議の設置</a:t>
              </a:r>
            </a:p>
          </p:txBody>
        </p:sp>
      </p:grpSp>
      <p:grpSp>
        <p:nvGrpSpPr>
          <p:cNvPr id="7" name="グループ化 6"/>
          <p:cNvGrpSpPr/>
          <p:nvPr/>
        </p:nvGrpSpPr>
        <p:grpSpPr>
          <a:xfrm>
            <a:off x="4407606" y="2237211"/>
            <a:ext cx="4192821" cy="2172160"/>
            <a:chOff x="4407606" y="2237211"/>
            <a:chExt cx="4192821" cy="2172160"/>
          </a:xfrm>
        </p:grpSpPr>
        <p:sp>
          <p:nvSpPr>
            <p:cNvPr id="30" name="六角形 29"/>
            <p:cNvSpPr/>
            <p:nvPr/>
          </p:nvSpPr>
          <p:spPr>
            <a:xfrm>
              <a:off x="4407606" y="3141423"/>
              <a:ext cx="1202356" cy="1267948"/>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GAP!</a:t>
              </a:r>
              <a:endParaRPr kumimoji="1" lang="ja-JP" altLang="en-US" sz="1600" dirty="0">
                <a:solidFill>
                  <a:schemeClr val="tx1"/>
                </a:solidFill>
              </a:endParaRPr>
            </a:p>
          </p:txBody>
        </p:sp>
        <p:sp>
          <p:nvSpPr>
            <p:cNvPr id="31" name="線吹き出し 1 (枠付き) 30"/>
            <p:cNvSpPr/>
            <p:nvPr/>
          </p:nvSpPr>
          <p:spPr>
            <a:xfrm>
              <a:off x="6250867" y="2237211"/>
              <a:ext cx="2349560" cy="1267948"/>
            </a:xfrm>
            <a:prstGeom prst="borderCallout1">
              <a:avLst>
                <a:gd name="adj1" fmla="val 55347"/>
                <a:gd name="adj2" fmla="val -1944"/>
                <a:gd name="adj3" fmla="val 72675"/>
                <a:gd name="adj4" fmla="val -4007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kumimoji="1" lang="en-US" altLang="ja-JP" sz="1600" dirty="0">
                  <a:solidFill>
                    <a:schemeClr val="tx1"/>
                  </a:solidFill>
                </a:rPr>
                <a:t>SOP</a:t>
              </a:r>
              <a:r>
                <a:rPr kumimoji="1" lang="ja-JP" altLang="en-US" sz="1600" dirty="0">
                  <a:solidFill>
                    <a:schemeClr val="tx1"/>
                  </a:solidFill>
                </a:rPr>
                <a:t>の改訂</a:t>
              </a:r>
              <a:endParaRPr kumimoji="1" lang="en-US" altLang="ja-JP" sz="1600" dirty="0">
                <a:solidFill>
                  <a:schemeClr val="tx1"/>
                </a:solidFill>
              </a:endParaRPr>
            </a:p>
            <a:p>
              <a:pPr marL="285750" indent="-285750" algn="l">
                <a:buFont typeface="Arial" panose="020B0604020202020204" pitchFamily="34" charset="0"/>
                <a:buChar char="•"/>
              </a:pPr>
              <a:r>
                <a:rPr kumimoji="1" lang="ja-JP" altLang="en-US" sz="1600" dirty="0">
                  <a:solidFill>
                    <a:schemeClr val="tx1"/>
                  </a:solidFill>
                </a:rPr>
                <a:t>新しい会議体の設置・その役割・権限の設定</a:t>
              </a:r>
            </a:p>
          </p:txBody>
        </p:sp>
      </p:grpSp>
      <p:sp>
        <p:nvSpPr>
          <p:cNvPr id="4" name="スライド番号プレースホルダー 3"/>
          <p:cNvSpPr>
            <a:spLocks noGrp="1"/>
          </p:cNvSpPr>
          <p:nvPr>
            <p:ph type="sldNum" sz="quarter" idx="12"/>
          </p:nvPr>
        </p:nvSpPr>
        <p:spPr/>
        <p:txBody>
          <a:bodyPr/>
          <a:lstStyle/>
          <a:p>
            <a:pPr>
              <a:defRPr/>
            </a:pPr>
            <a:r>
              <a:rPr lang="en-US" altLang="ja-JP" dirty="0"/>
              <a:t>26</a:t>
            </a:r>
            <a:endParaRPr lang="ja-JP" altLang="en-US" dirty="0"/>
          </a:p>
        </p:txBody>
      </p:sp>
      <p:pic>
        <p:nvPicPr>
          <p:cNvPr id="2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319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568" y="2132856"/>
            <a:ext cx="7772400" cy="4107160"/>
          </a:xfrm>
        </p:spPr>
        <p:txBody>
          <a:bodyPr/>
          <a:lstStyle/>
          <a:p>
            <a:pPr marL="0" indent="0">
              <a:buNone/>
            </a:pPr>
            <a:r>
              <a:rPr kumimoji="1" lang="en-US" altLang="ja-JP" sz="2400" dirty="0"/>
              <a:t>Step 1: </a:t>
            </a:r>
            <a:r>
              <a:rPr kumimoji="1" lang="ja-JP" altLang="en-US" sz="2400" dirty="0"/>
              <a:t>今まで実施してきたことを</a:t>
            </a:r>
            <a:r>
              <a:rPr kumimoji="1" lang="en-US" altLang="ja-JP" sz="2400" dirty="0"/>
              <a:t>QMS</a:t>
            </a:r>
            <a:r>
              <a:rPr kumimoji="1" lang="ja-JP" altLang="en-US" sz="2400" dirty="0"/>
              <a:t>として体系化</a:t>
            </a:r>
            <a:endParaRPr kumimoji="1" lang="en-US" altLang="ja-JP" sz="2400" dirty="0"/>
          </a:p>
          <a:p>
            <a:pPr marL="1257300" indent="-1257300">
              <a:buNone/>
            </a:pPr>
            <a:r>
              <a:rPr lang="en-US" altLang="ja-JP" sz="2400" dirty="0"/>
              <a:t>Step 2: QMS</a:t>
            </a:r>
            <a:r>
              <a:rPr lang="ja-JP" altLang="en-US" sz="2400" dirty="0"/>
              <a:t>として網羅すべき</a:t>
            </a:r>
            <a:r>
              <a:rPr lang="en-US" altLang="ja-JP" sz="2400" dirty="0"/>
              <a:t>Components</a:t>
            </a:r>
            <a:r>
              <a:rPr lang="ja-JP" altLang="en-US" sz="2400" dirty="0"/>
              <a:t>を全体像として明確化</a:t>
            </a:r>
            <a:endParaRPr lang="en-US" altLang="ja-JP" sz="2400" dirty="0"/>
          </a:p>
          <a:p>
            <a:pPr marL="0" indent="0">
              <a:buNone/>
            </a:pPr>
            <a:r>
              <a:rPr kumimoji="1" lang="en-US" altLang="ja-JP" sz="2400" dirty="0"/>
              <a:t>Step 3: </a:t>
            </a:r>
            <a:r>
              <a:rPr kumimoji="1" lang="ja-JP" altLang="en-US" sz="2400" dirty="0"/>
              <a:t>現状を整理して、ギャップを特定</a:t>
            </a:r>
            <a:endParaRPr kumimoji="1" lang="en-US" altLang="ja-JP" sz="2400" dirty="0"/>
          </a:p>
          <a:p>
            <a:pPr marL="1257300" indent="-1257300">
              <a:buNone/>
            </a:pPr>
            <a:r>
              <a:rPr lang="en-US" altLang="ja-JP" sz="2400" dirty="0"/>
              <a:t>Step 4: </a:t>
            </a:r>
            <a:r>
              <a:rPr lang="ja-JP" altLang="en-US" sz="2400" dirty="0"/>
              <a:t>ギャップを埋めるために必要なアクションを特定し、体制を整備</a:t>
            </a:r>
            <a:endParaRPr lang="en-US" altLang="ja-JP" sz="2400" dirty="0"/>
          </a:p>
          <a:p>
            <a:pPr marL="1257300" indent="-1257300">
              <a:buNone/>
            </a:pPr>
            <a:r>
              <a:rPr kumimoji="1" lang="en-US" altLang="ja-JP" sz="2400" dirty="0"/>
              <a:t>Step 5: </a:t>
            </a:r>
            <a:r>
              <a:rPr lang="ja-JP" altLang="en-US" sz="2400" dirty="0"/>
              <a:t>治験依頼者として</a:t>
            </a:r>
            <a:r>
              <a:rPr kumimoji="1" lang="en-US" altLang="ja-JP" sz="2400" dirty="0"/>
              <a:t>QMS</a:t>
            </a:r>
            <a:r>
              <a:rPr kumimoji="1" lang="ja-JP" altLang="en-US" sz="2400" dirty="0"/>
              <a:t>について説明出来る状態にする（</a:t>
            </a:r>
            <a:r>
              <a:rPr kumimoji="1" lang="en-US" altLang="ja-JP" sz="2400" dirty="0"/>
              <a:t>by GCP</a:t>
            </a:r>
            <a:r>
              <a:rPr kumimoji="1" lang="ja-JP" altLang="en-US" sz="2400" dirty="0"/>
              <a:t>施行まで）</a:t>
            </a:r>
            <a:endParaRPr lang="en-US" altLang="ja-JP" sz="2400" dirty="0"/>
          </a:p>
          <a:p>
            <a:pPr marL="1257300" indent="-1257300">
              <a:buNone/>
            </a:pPr>
            <a:r>
              <a:rPr kumimoji="1" lang="en-US" altLang="ja-JP" sz="2400" dirty="0"/>
              <a:t>Step</a:t>
            </a:r>
            <a:r>
              <a:rPr kumimoji="1" lang="ja-JP" altLang="en-US" sz="2400" dirty="0"/>
              <a:t> </a:t>
            </a:r>
            <a:r>
              <a:rPr kumimoji="1" lang="en-US" altLang="ja-JP" sz="2400" dirty="0"/>
              <a:t>6:</a:t>
            </a:r>
            <a:r>
              <a:rPr kumimoji="1" lang="ja-JP" altLang="en-US" sz="2400" dirty="0"/>
              <a:t> 継続的なメンテナンス</a:t>
            </a:r>
          </a:p>
        </p:txBody>
      </p:sp>
      <p:sp>
        <p:nvSpPr>
          <p:cNvPr id="4" name="タイトル 3"/>
          <p:cNvSpPr>
            <a:spLocks noGrp="1"/>
          </p:cNvSpPr>
          <p:nvPr>
            <p:ph type="title"/>
          </p:nvPr>
        </p:nvSpPr>
        <p:spPr>
          <a:xfrm>
            <a:off x="251520" y="404664"/>
            <a:ext cx="8206680" cy="1163216"/>
          </a:xfrm>
        </p:spPr>
        <p:txBody>
          <a:bodyPr/>
          <a:lstStyle/>
          <a:p>
            <a:r>
              <a:rPr lang="en-US" altLang="ja-JP" sz="4000" dirty="0"/>
              <a:t>Quality Management System </a:t>
            </a:r>
            <a:r>
              <a:rPr lang="en-US" altLang="ja-JP" sz="4000" dirty="0">
                <a:latin typeface="+mn-ea"/>
                <a:ea typeface="+mn-ea"/>
              </a:rPr>
              <a:t>(</a:t>
            </a:r>
            <a:r>
              <a:rPr lang="en-US" altLang="ja-JP" sz="4000" dirty="0"/>
              <a:t>QMS</a:t>
            </a:r>
            <a:r>
              <a:rPr lang="en-US" altLang="ja-JP" sz="4000" dirty="0">
                <a:latin typeface="+mn-ea"/>
                <a:ea typeface="+mn-ea"/>
              </a:rPr>
              <a:t>)</a:t>
            </a:r>
            <a:r>
              <a:rPr lang="ja-JP" altLang="en-US" sz="4000" dirty="0">
                <a:latin typeface="+mn-ea"/>
                <a:ea typeface="+mn-ea"/>
              </a:rPr>
              <a:t> </a:t>
            </a:r>
            <a:r>
              <a:rPr lang="ja-JP" altLang="en-US" sz="4000" dirty="0"/>
              <a:t>を構築するために</a:t>
            </a:r>
            <a:endParaRPr kumimoji="1" lang="ja-JP" altLang="en-US" sz="5400" dirty="0"/>
          </a:p>
        </p:txBody>
      </p:sp>
      <p:sp>
        <p:nvSpPr>
          <p:cNvPr id="2" name="スライド番号プレースホルダー 1"/>
          <p:cNvSpPr>
            <a:spLocks noGrp="1"/>
          </p:cNvSpPr>
          <p:nvPr>
            <p:ph type="sldNum" sz="quarter" idx="12"/>
          </p:nvPr>
        </p:nvSpPr>
        <p:spPr/>
        <p:txBody>
          <a:bodyPr/>
          <a:lstStyle/>
          <a:p>
            <a:pPr>
              <a:defRPr/>
            </a:pPr>
            <a:r>
              <a:rPr lang="en-US" altLang="ja-JP" dirty="0"/>
              <a:t>27</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018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idx="1"/>
          </p:nvPr>
        </p:nvSpPr>
        <p:spPr>
          <a:xfrm>
            <a:off x="863588" y="2720901"/>
            <a:ext cx="7416824" cy="1500187"/>
          </a:xfrm>
        </p:spPr>
        <p:txBody>
          <a:bodyPr anchor="t"/>
          <a:lstStyle/>
          <a:p>
            <a:r>
              <a:rPr lang="en-US" altLang="ja-JP" sz="3200" b="1" dirty="0"/>
              <a:t>1.</a:t>
            </a:r>
            <a:r>
              <a:rPr lang="ja-JP" altLang="en-US" sz="3200" b="1" dirty="0"/>
              <a:t> </a:t>
            </a:r>
            <a:r>
              <a:rPr lang="en-US" altLang="ja-JP" sz="3200" b="1" dirty="0"/>
              <a:t>Quality Management System </a:t>
            </a:r>
          </a:p>
          <a:p>
            <a:r>
              <a:rPr lang="en-US" altLang="ja-JP" sz="3200" b="1" dirty="0"/>
              <a:t>   </a:t>
            </a:r>
            <a:r>
              <a:rPr lang="ja-JP" altLang="en-US" sz="3200" b="1" dirty="0"/>
              <a:t> </a:t>
            </a:r>
            <a:r>
              <a:rPr lang="en-US" altLang="ja-JP" sz="3200" b="1" dirty="0">
                <a:latin typeface="+mn-ea"/>
              </a:rPr>
              <a:t>(</a:t>
            </a:r>
            <a:r>
              <a:rPr lang="en-US" altLang="ja-JP" sz="3200" b="1" dirty="0"/>
              <a:t>QMS</a:t>
            </a:r>
            <a:r>
              <a:rPr lang="en-US" altLang="ja-JP" sz="3200" b="1" dirty="0">
                <a:latin typeface="+mj-ea"/>
                <a:ea typeface="+mj-ea"/>
              </a:rPr>
              <a:t>)</a:t>
            </a:r>
            <a:r>
              <a:rPr lang="ja-JP" altLang="en-US" sz="3200" b="1" dirty="0">
                <a:latin typeface="+mj-ea"/>
                <a:ea typeface="+mj-ea"/>
              </a:rPr>
              <a:t> </a:t>
            </a:r>
            <a:r>
              <a:rPr lang="ja-JP" altLang="en-US" sz="3200" b="1" dirty="0"/>
              <a:t>とは？</a:t>
            </a:r>
          </a:p>
        </p:txBody>
      </p:sp>
      <p:sp>
        <p:nvSpPr>
          <p:cNvPr id="2" name="スライド番号プレースホルダー 1"/>
          <p:cNvSpPr>
            <a:spLocks noGrp="1"/>
          </p:cNvSpPr>
          <p:nvPr>
            <p:ph type="sldNum" sz="quarter" idx="12"/>
          </p:nvPr>
        </p:nvSpPr>
        <p:spPr/>
        <p:txBody>
          <a:bodyPr/>
          <a:lstStyle/>
          <a:p>
            <a:pPr>
              <a:defRPr/>
            </a:pPr>
            <a:r>
              <a:rPr lang="en-US" altLang="ja-JP" dirty="0"/>
              <a:t>2</a:t>
            </a:r>
            <a:endParaRPr lang="ja-JP" altLang="en-US"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33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1520" y="609600"/>
            <a:ext cx="8568952" cy="659160"/>
          </a:xfrm>
        </p:spPr>
        <p:txBody>
          <a:bodyPr/>
          <a:lstStyle/>
          <a:p>
            <a:pPr algn="l"/>
            <a:r>
              <a:rPr lang="en-US" altLang="ja-JP" sz="3600" dirty="0"/>
              <a:t>Quality Management System</a:t>
            </a:r>
            <a:r>
              <a:rPr lang="ja-JP" altLang="en-US" sz="3600" dirty="0"/>
              <a:t>とは</a:t>
            </a:r>
            <a:r>
              <a:rPr lang="en-US" altLang="ja-JP" sz="3600" dirty="0"/>
              <a:t>?</a:t>
            </a:r>
            <a:endParaRPr lang="ja-JP" altLang="en-US" sz="3600" dirty="0"/>
          </a:p>
        </p:txBody>
      </p:sp>
      <p:sp>
        <p:nvSpPr>
          <p:cNvPr id="5" name="コンテンツ プレースホルダー 4"/>
          <p:cNvSpPr>
            <a:spLocks noGrp="1"/>
          </p:cNvSpPr>
          <p:nvPr>
            <p:ph idx="1"/>
          </p:nvPr>
        </p:nvSpPr>
        <p:spPr>
          <a:xfrm>
            <a:off x="685800" y="1412776"/>
            <a:ext cx="7772400" cy="5256584"/>
          </a:xfrm>
        </p:spPr>
        <p:txBody>
          <a:bodyPr/>
          <a:lstStyle/>
          <a:p>
            <a:pPr marL="0" indent="0">
              <a:buNone/>
            </a:pPr>
            <a:r>
              <a:rPr lang="ja-JP" altLang="en-US" sz="2800" dirty="0"/>
              <a:t>品質に関する方針及び目標、並びにその目標を達成するためのプロセスを確立するための、相互に関連する又は相互に作用する、組織の一連の要素</a:t>
            </a:r>
            <a:endParaRPr lang="en-US" altLang="ja-JP" sz="2800" dirty="0"/>
          </a:p>
          <a:p>
            <a:pPr marL="0" indent="0">
              <a:buNone/>
            </a:pPr>
            <a:r>
              <a:rPr lang="ja-JP" altLang="en-US" sz="2800" dirty="0"/>
              <a:t>マネジメントシステムの一部</a:t>
            </a:r>
            <a:endParaRPr lang="en-US" altLang="ja-JP" sz="2800" dirty="0"/>
          </a:p>
          <a:p>
            <a:pPr marL="0" indent="0">
              <a:buNone/>
            </a:pPr>
            <a:endParaRPr lang="en-US" altLang="ja-JP" sz="2800" dirty="0"/>
          </a:p>
          <a:p>
            <a:pPr marL="0" indent="0">
              <a:buNone/>
            </a:pPr>
            <a:r>
              <a:rPr lang="ja-JP" altLang="en-US" sz="2800" dirty="0"/>
              <a:t>ＰＤＣＡサイクル及びリスクに基づく考え方を組み込んだプロセスアプローチを採用</a:t>
            </a:r>
            <a:endParaRPr lang="en-US" altLang="ja-JP" sz="2800" dirty="0"/>
          </a:p>
          <a:p>
            <a:pPr marL="355600" indent="-355600">
              <a:buNone/>
            </a:pPr>
            <a:endParaRPr lang="en-US" altLang="ja-JP" sz="2400" dirty="0"/>
          </a:p>
          <a:p>
            <a:pPr marL="355600" indent="-355600">
              <a:buNone/>
            </a:pPr>
            <a:endParaRPr lang="en-US" altLang="ja-JP" sz="2400" dirty="0"/>
          </a:p>
          <a:p>
            <a:pPr marL="355600" indent="-355600" algn="r">
              <a:buNone/>
            </a:pPr>
            <a:r>
              <a:rPr lang="en-US" altLang="ja-JP" sz="2400" dirty="0"/>
              <a:t>(ISO9000:2015)</a:t>
            </a:r>
          </a:p>
          <a:p>
            <a:pPr marL="355600" indent="-355600">
              <a:buNone/>
            </a:pPr>
            <a:endParaRPr lang="en-US" altLang="ja-JP" sz="2400" dirty="0"/>
          </a:p>
          <a:p>
            <a:pPr marL="355600" indent="-355600">
              <a:buNone/>
            </a:pPr>
            <a:endParaRPr kumimoji="1" lang="ja-JP" altLang="en-US" sz="2400" dirty="0"/>
          </a:p>
        </p:txBody>
      </p:sp>
      <p:sp>
        <p:nvSpPr>
          <p:cNvPr id="3" name="テキスト ボックス 2"/>
          <p:cNvSpPr txBox="1"/>
          <p:nvPr/>
        </p:nvSpPr>
        <p:spPr>
          <a:xfrm>
            <a:off x="611560" y="1469102"/>
            <a:ext cx="7920880" cy="18158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l"/>
            <a:r>
              <a:rPr kumimoji="1" lang="ja-JP" altLang="en-US" sz="2800" dirty="0"/>
              <a:t>戦略目標や適用される規制要件に結び付いた組織が定義した品質目標とそれを達成するための組織体制、リソース、プロセスからなる統合されたフレームワークである</a:t>
            </a:r>
          </a:p>
        </p:txBody>
      </p:sp>
      <p:sp>
        <p:nvSpPr>
          <p:cNvPr id="2" name="スライド番号プレースホルダー 1"/>
          <p:cNvSpPr>
            <a:spLocks noGrp="1"/>
          </p:cNvSpPr>
          <p:nvPr>
            <p:ph type="sldNum" sz="quarter" idx="12"/>
          </p:nvPr>
        </p:nvSpPr>
        <p:spPr/>
        <p:txBody>
          <a:bodyPr/>
          <a:lstStyle/>
          <a:p>
            <a:pPr>
              <a:defRPr/>
            </a:pPr>
            <a:r>
              <a:rPr lang="en-US" altLang="ja-JP" dirty="0"/>
              <a:t>3</a:t>
            </a:r>
            <a:endParaRPr lang="ja-JP" altLang="en-US" dirty="0"/>
          </a:p>
        </p:txBody>
      </p:sp>
      <p:pic>
        <p:nvPicPr>
          <p:cNvPr id="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279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a:t>ICH-E6(R2)</a:t>
            </a:r>
            <a:r>
              <a:rPr kumimoji="1" lang="ja-JP" altLang="en-US" sz="3600" dirty="0"/>
              <a:t>　</a:t>
            </a:r>
            <a:r>
              <a:rPr kumimoji="1" lang="en-US" altLang="ja-JP" sz="3600" dirty="0"/>
              <a:t>5.0</a:t>
            </a:r>
            <a:endParaRPr kumimoji="1" lang="ja-JP" altLang="en-US" sz="3600" dirty="0"/>
          </a:p>
        </p:txBody>
      </p:sp>
      <p:sp>
        <p:nvSpPr>
          <p:cNvPr id="3" name="コンテンツ プレースホルダー 2"/>
          <p:cNvSpPr>
            <a:spLocks noGrp="1"/>
          </p:cNvSpPr>
          <p:nvPr>
            <p:ph idx="1"/>
          </p:nvPr>
        </p:nvSpPr>
        <p:spPr>
          <a:xfrm>
            <a:off x="323528" y="1412776"/>
            <a:ext cx="8640960" cy="4683224"/>
          </a:xfrm>
        </p:spPr>
        <p:txBody>
          <a:bodyPr/>
          <a:lstStyle/>
          <a:p>
            <a:pPr marL="0" indent="0">
              <a:buNone/>
            </a:pPr>
            <a:r>
              <a:rPr lang="en-US" altLang="ja-JP" sz="2400" dirty="0"/>
              <a:t>5.0 Quality Management</a:t>
            </a:r>
          </a:p>
          <a:p>
            <a:pPr marL="0" indent="0">
              <a:buNone/>
            </a:pPr>
            <a:r>
              <a:rPr lang="en-US" altLang="ja-JP" sz="2400" dirty="0"/>
              <a:t>The sponsor should implement a system to manage quality throughout all stages of the trial process. </a:t>
            </a:r>
          </a:p>
          <a:p>
            <a:pPr marL="0" indent="0">
              <a:buNone/>
            </a:pPr>
            <a:r>
              <a:rPr lang="en-US" altLang="ja-JP" sz="2400" dirty="0"/>
              <a:t>Sponsors should focus on trial activities essential to ensuring human subject protection and the reliability of trial results. </a:t>
            </a:r>
          </a:p>
          <a:p>
            <a:pPr marL="0" indent="0">
              <a:buNone/>
            </a:pPr>
            <a:r>
              <a:rPr lang="ja-JP" altLang="en-US" dirty="0"/>
              <a:t>　</a:t>
            </a:r>
            <a:r>
              <a:rPr lang="ja-JP" altLang="en-US" sz="2400" dirty="0"/>
              <a:t>治験依頼者は、治験の全ての過程において品質をマネジメントするためのシステムを実装すべきである。</a:t>
            </a:r>
          </a:p>
          <a:p>
            <a:pPr marL="0" indent="0">
              <a:buNone/>
            </a:pPr>
            <a:r>
              <a:rPr lang="ja-JP" altLang="en-US" sz="2400" dirty="0"/>
              <a:t>　治験依頼者は、被験者保護及び治験結果の信頼性の確保に不可欠な治験活動に重点的に取り組むものとする。</a:t>
            </a:r>
            <a:endParaRPr kumimoji="1" lang="en-US" altLang="ja-JP" sz="2400" dirty="0"/>
          </a:p>
          <a:p>
            <a:endParaRPr kumimoji="1" lang="ja-JP" altLang="en-US" dirty="0"/>
          </a:p>
        </p:txBody>
      </p:sp>
      <p:sp>
        <p:nvSpPr>
          <p:cNvPr id="5" name="正方形/長方形 4"/>
          <p:cNvSpPr/>
          <p:nvPr/>
        </p:nvSpPr>
        <p:spPr>
          <a:xfrm>
            <a:off x="467544" y="5805264"/>
            <a:ext cx="7920880" cy="769441"/>
          </a:xfrm>
          <a:prstGeom prst="rect">
            <a:avLst/>
          </a:prstGeom>
          <a:ln w="19050">
            <a:solidFill>
              <a:schemeClr val="accent1"/>
            </a:solidFill>
          </a:ln>
        </p:spPr>
        <p:txBody>
          <a:bodyPr wrap="square">
            <a:spAutoFit/>
          </a:bodyPr>
          <a:lstStyle/>
          <a:p>
            <a:pPr lvl="0" algn="l">
              <a:spcBef>
                <a:spcPct val="20000"/>
              </a:spcBef>
              <a:buClr>
                <a:srgbClr val="6699FF"/>
              </a:buClr>
              <a:buSzPct val="80000"/>
            </a:pPr>
            <a:r>
              <a:rPr kumimoji="1" lang="ja-JP" altLang="en-US" sz="2000" b="0" kern="0" dirty="0">
                <a:latin typeface="Verdana"/>
                <a:ea typeface="ＭＳ Ｐゴシック"/>
              </a:rPr>
              <a:t>治験のデザイン</a:t>
            </a:r>
            <a:r>
              <a:rPr kumimoji="1" lang="ja-JP" altLang="en-US" sz="2000" b="0" kern="0" dirty="0">
                <a:solidFill>
                  <a:schemeClr val="tx1"/>
                </a:solidFill>
                <a:latin typeface="Verdana"/>
                <a:ea typeface="ＭＳ Ｐゴシック"/>
              </a:rPr>
              <a:t>、実施、記録、評価、</a:t>
            </a:r>
            <a:r>
              <a:rPr kumimoji="1" lang="ja-JP" altLang="en-US" sz="2000" b="0" kern="0" dirty="0">
                <a:latin typeface="Verdana"/>
                <a:ea typeface="ＭＳ Ｐゴシック"/>
              </a:rPr>
              <a:t>報告及び文書保存の全ての過程に</a:t>
            </a:r>
            <a:endParaRPr kumimoji="1" lang="en-US" altLang="ja-JP" sz="2000" b="0" kern="0" dirty="0">
              <a:latin typeface="Verdana"/>
              <a:ea typeface="ＭＳ Ｐゴシック"/>
            </a:endParaRPr>
          </a:p>
          <a:p>
            <a:pPr lvl="0" algn="l">
              <a:spcBef>
                <a:spcPct val="20000"/>
              </a:spcBef>
              <a:buClr>
                <a:srgbClr val="6699FF"/>
              </a:buClr>
              <a:buSzPct val="80000"/>
            </a:pPr>
            <a:r>
              <a:rPr kumimoji="1" lang="ja-JP" altLang="en-US" sz="2000" b="0" kern="0" dirty="0">
                <a:latin typeface="Verdana"/>
                <a:ea typeface="ＭＳ Ｐゴシック"/>
              </a:rPr>
              <a:t>おいて、品質を管理するためのシステムが必要であることを意図している。</a:t>
            </a:r>
            <a:endParaRPr kumimoji="1" lang="en-US" altLang="ja-JP" sz="2000" b="0" kern="0" dirty="0">
              <a:latin typeface="Verdana"/>
              <a:ea typeface="ＭＳ Ｐゴシック"/>
            </a:endParaRPr>
          </a:p>
        </p:txBody>
      </p:sp>
      <p:sp>
        <p:nvSpPr>
          <p:cNvPr id="4" name="スライド番号プレースホルダー 3"/>
          <p:cNvSpPr>
            <a:spLocks noGrp="1"/>
          </p:cNvSpPr>
          <p:nvPr>
            <p:ph type="sldNum" sz="quarter" idx="12"/>
          </p:nvPr>
        </p:nvSpPr>
        <p:spPr/>
        <p:txBody>
          <a:bodyPr/>
          <a:lstStyle/>
          <a:p>
            <a:pPr>
              <a:defRPr/>
            </a:pPr>
            <a:r>
              <a:rPr lang="en-US" altLang="ja-JP" dirty="0"/>
              <a:t>4</a:t>
            </a:r>
            <a:endParaRPr lang="ja-JP" altLang="en-US"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2069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ICH-E6(R2)</a:t>
            </a:r>
            <a:r>
              <a:rPr lang="ja-JP" altLang="en-US" sz="3600" dirty="0"/>
              <a:t>　</a:t>
            </a:r>
            <a:r>
              <a:rPr lang="en-US" altLang="ja-JP" sz="3600" dirty="0"/>
              <a:t>5.0</a:t>
            </a:r>
            <a:endParaRPr kumimoji="1" lang="ja-JP" altLang="en-US" sz="3600" dirty="0"/>
          </a:p>
        </p:txBody>
      </p:sp>
      <p:sp>
        <p:nvSpPr>
          <p:cNvPr id="3" name="コンテンツ プレースホルダー 2"/>
          <p:cNvSpPr>
            <a:spLocks noGrp="1"/>
          </p:cNvSpPr>
          <p:nvPr>
            <p:ph idx="1"/>
          </p:nvPr>
        </p:nvSpPr>
        <p:spPr>
          <a:xfrm>
            <a:off x="251520" y="1556792"/>
            <a:ext cx="8712968" cy="936104"/>
          </a:xfrm>
        </p:spPr>
        <p:txBody>
          <a:bodyPr/>
          <a:lstStyle/>
          <a:p>
            <a:pPr marL="0" indent="0">
              <a:buNone/>
            </a:pPr>
            <a:r>
              <a:rPr lang="en-US" altLang="ja-JP" sz="2400" dirty="0"/>
              <a:t>QMS</a:t>
            </a:r>
            <a:r>
              <a:rPr lang="ja-JP" altLang="en-US" sz="2400" dirty="0"/>
              <a:t>は以下に記載される</a:t>
            </a:r>
            <a:r>
              <a:rPr lang="en-US" altLang="ja-JP" sz="2400" dirty="0"/>
              <a:t>Risk based approach</a:t>
            </a:r>
            <a:r>
              <a:rPr lang="ja-JP" altLang="en-US" sz="2400" dirty="0"/>
              <a:t>を採用しなければならない</a:t>
            </a:r>
            <a:endParaRPr lang="en-US" altLang="ja-JP" sz="2200" dirty="0"/>
          </a:p>
        </p:txBody>
      </p:sp>
      <p:sp>
        <p:nvSpPr>
          <p:cNvPr id="4" name="スライド番号プレースホルダー 3"/>
          <p:cNvSpPr>
            <a:spLocks noGrp="1"/>
          </p:cNvSpPr>
          <p:nvPr>
            <p:ph type="sldNum" sz="quarter" idx="12"/>
          </p:nvPr>
        </p:nvSpPr>
        <p:spPr/>
        <p:txBody>
          <a:bodyPr/>
          <a:lstStyle/>
          <a:p>
            <a:pPr>
              <a:defRPr/>
            </a:pPr>
            <a:r>
              <a:rPr lang="en-US" altLang="ja-JP" dirty="0"/>
              <a:t>5</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コンテンツ プレースホルダー 2">
            <a:extLst>
              <a:ext uri="{FF2B5EF4-FFF2-40B4-BE49-F238E27FC236}">
                <a16:creationId xmlns:a16="http://schemas.microsoft.com/office/drawing/2014/main" id="{657966EC-7C39-4C4F-A319-8039874F8C45}"/>
              </a:ext>
            </a:extLst>
          </p:cNvPr>
          <p:cNvSpPr txBox="1">
            <a:spLocks/>
          </p:cNvSpPr>
          <p:nvPr/>
        </p:nvSpPr>
        <p:spPr bwMode="auto">
          <a:xfrm>
            <a:off x="216706" y="2505610"/>
            <a:ext cx="8712968"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a:lstStyle>
          <a:p>
            <a:pPr marL="0" indent="0">
              <a:buFont typeface="Wingdings" pitchFamily="2" charset="2"/>
              <a:buNone/>
              <a:tabLst>
                <a:tab pos="4037013" algn="l"/>
              </a:tabLst>
            </a:pPr>
            <a:r>
              <a:rPr lang="en-US" altLang="ja-JP" sz="2200" b="0" kern="0" dirty="0"/>
              <a:t>5.0.1 Critical Process and	</a:t>
            </a:r>
            <a:r>
              <a:rPr lang="ja-JP" altLang="en-US" sz="2200" b="0" kern="0" dirty="0"/>
              <a:t>重要なプロセス及びデータの特定</a:t>
            </a:r>
            <a:endParaRPr lang="en-US" altLang="ja-JP" sz="2200" b="0" kern="0" dirty="0"/>
          </a:p>
          <a:p>
            <a:pPr marL="0" indent="0">
              <a:buFont typeface="Wingdings" pitchFamily="2" charset="2"/>
              <a:buNone/>
            </a:pPr>
            <a:r>
              <a:rPr lang="ja-JP" altLang="en-US" sz="2200" b="0" kern="0" dirty="0"/>
              <a:t>　　　　</a:t>
            </a:r>
            <a:r>
              <a:rPr lang="en-US" altLang="ja-JP" sz="2200" b="0" kern="0" dirty="0"/>
              <a:t> Data</a:t>
            </a:r>
            <a:r>
              <a:rPr lang="ja-JP" altLang="en-US" sz="2200" b="0" kern="0" dirty="0"/>
              <a:t> </a:t>
            </a:r>
            <a:r>
              <a:rPr lang="en-US" altLang="ja-JP" sz="2200" b="0" kern="0" dirty="0"/>
              <a:t>Identification</a:t>
            </a:r>
          </a:p>
          <a:p>
            <a:pPr marL="0" indent="0">
              <a:buFont typeface="Wingdings" pitchFamily="2" charset="2"/>
              <a:buNone/>
              <a:tabLst>
                <a:tab pos="4037013" algn="l"/>
              </a:tabLst>
            </a:pPr>
            <a:r>
              <a:rPr lang="en-US" altLang="ja-JP" sz="2200" b="0" kern="0" dirty="0"/>
              <a:t>5.0.2 Risk Identification</a:t>
            </a:r>
            <a:r>
              <a:rPr lang="en-US" altLang="ja-JP" sz="2400" b="0" kern="0" dirty="0"/>
              <a:t>	</a:t>
            </a:r>
            <a:r>
              <a:rPr lang="ja-JP" altLang="en-US" sz="2200" b="0" kern="0" dirty="0"/>
              <a:t>リスクの特定</a:t>
            </a:r>
          </a:p>
          <a:p>
            <a:pPr marL="0" indent="0">
              <a:buFont typeface="Wingdings" pitchFamily="2" charset="2"/>
              <a:buNone/>
              <a:tabLst>
                <a:tab pos="4037013" algn="l"/>
              </a:tabLst>
            </a:pPr>
            <a:r>
              <a:rPr lang="en-US" altLang="ja-JP" sz="2200" b="0" kern="0" dirty="0"/>
              <a:t>5.0.3 Risk Evaluation	</a:t>
            </a:r>
            <a:r>
              <a:rPr lang="ja-JP" altLang="en-US" sz="2200" b="0" kern="0" dirty="0"/>
              <a:t>リスクの評価</a:t>
            </a:r>
            <a:endParaRPr lang="en-US" altLang="ja-JP" sz="2200" b="0" kern="0" dirty="0"/>
          </a:p>
          <a:p>
            <a:pPr marL="0" indent="0">
              <a:buFont typeface="Wingdings" pitchFamily="2" charset="2"/>
              <a:buNone/>
              <a:tabLst>
                <a:tab pos="4037013" algn="l"/>
              </a:tabLst>
            </a:pPr>
            <a:r>
              <a:rPr lang="en-US" altLang="ja-JP" sz="2200" b="0" kern="0" dirty="0"/>
              <a:t>5.0.4 Risk Control	</a:t>
            </a:r>
            <a:r>
              <a:rPr lang="ja-JP" altLang="en-US" sz="2200" b="0" kern="0" dirty="0"/>
              <a:t>リスクのコントロール</a:t>
            </a:r>
            <a:endParaRPr lang="en-US" altLang="ja-JP" sz="2200" b="0" kern="0" dirty="0"/>
          </a:p>
          <a:p>
            <a:pPr marL="0" indent="0">
              <a:buFont typeface="Wingdings" pitchFamily="2" charset="2"/>
              <a:buNone/>
              <a:tabLst>
                <a:tab pos="4037013" algn="l"/>
              </a:tabLst>
            </a:pPr>
            <a:r>
              <a:rPr lang="en-US" altLang="ja-JP" sz="2200" b="0" kern="0" dirty="0"/>
              <a:t>5.0.5 Risk Communication	</a:t>
            </a:r>
            <a:r>
              <a:rPr lang="ja-JP" altLang="en-US" sz="2200" b="0" kern="0" dirty="0"/>
              <a:t>リスクコミュニケーション</a:t>
            </a:r>
            <a:endParaRPr lang="en-US" altLang="ja-JP" sz="2200" b="0" kern="0" dirty="0"/>
          </a:p>
          <a:p>
            <a:pPr marL="0" indent="0">
              <a:buFont typeface="Wingdings" pitchFamily="2" charset="2"/>
              <a:buNone/>
              <a:tabLst>
                <a:tab pos="4037013" algn="l"/>
              </a:tabLst>
            </a:pPr>
            <a:r>
              <a:rPr lang="en-US" altLang="ja-JP" sz="2200" b="0" kern="0" dirty="0"/>
              <a:t>5.0.6 Risk Review	</a:t>
            </a:r>
            <a:r>
              <a:rPr lang="ja-JP" altLang="en-US" sz="2200" b="0" kern="0" dirty="0"/>
              <a:t>リスクレビュー</a:t>
            </a:r>
            <a:endParaRPr lang="en-US" altLang="ja-JP" sz="2200" b="0" kern="0" dirty="0"/>
          </a:p>
          <a:p>
            <a:pPr marL="0" indent="0">
              <a:buFont typeface="Wingdings" pitchFamily="2" charset="2"/>
              <a:buNone/>
              <a:tabLst>
                <a:tab pos="4037013" algn="l"/>
              </a:tabLst>
            </a:pPr>
            <a:r>
              <a:rPr lang="en-US" altLang="ja-JP" sz="2200" b="0" kern="0" dirty="0"/>
              <a:t>5.0.7 Risk Reporting	</a:t>
            </a:r>
            <a:r>
              <a:rPr lang="ja-JP" altLang="en-US" sz="2200" b="0" kern="0" dirty="0"/>
              <a:t>リスク報告</a:t>
            </a:r>
            <a:endParaRPr lang="en-US" altLang="ja-JP" sz="2200" b="0" kern="0" dirty="0"/>
          </a:p>
        </p:txBody>
      </p:sp>
    </p:spTree>
    <p:extLst>
      <p:ext uri="{BB962C8B-B14F-4D97-AF65-F5344CB8AC3E}">
        <p14:creationId xmlns:p14="http://schemas.microsoft.com/office/powerpoint/2010/main" val="2899405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idx="1"/>
          </p:nvPr>
        </p:nvSpPr>
        <p:spPr>
          <a:xfrm>
            <a:off x="976064" y="2708920"/>
            <a:ext cx="7772400" cy="1500187"/>
          </a:xfrm>
        </p:spPr>
        <p:txBody>
          <a:bodyPr anchor="t"/>
          <a:lstStyle/>
          <a:p>
            <a:r>
              <a:rPr lang="en-US" altLang="ja-JP" sz="3200" b="1" dirty="0"/>
              <a:t>2. </a:t>
            </a:r>
            <a:r>
              <a:rPr lang="ja-JP" altLang="en-US" sz="3200" b="1" dirty="0"/>
              <a:t>今までの品質管理との違い</a:t>
            </a:r>
          </a:p>
        </p:txBody>
      </p:sp>
      <p:sp>
        <p:nvSpPr>
          <p:cNvPr id="2" name="スライド番号プレースホルダー 1"/>
          <p:cNvSpPr>
            <a:spLocks noGrp="1"/>
          </p:cNvSpPr>
          <p:nvPr>
            <p:ph type="sldNum" sz="quarter" idx="12"/>
          </p:nvPr>
        </p:nvSpPr>
        <p:spPr/>
        <p:txBody>
          <a:bodyPr/>
          <a:lstStyle/>
          <a:p>
            <a:pPr>
              <a:defRPr/>
            </a:pPr>
            <a:r>
              <a:rPr lang="en-US" altLang="ja-JP" dirty="0"/>
              <a:t>6</a:t>
            </a:r>
            <a:endParaRPr lang="ja-JP" altLang="en-US"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599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404664"/>
            <a:ext cx="7772400" cy="659160"/>
          </a:xfrm>
        </p:spPr>
        <p:txBody>
          <a:bodyPr/>
          <a:lstStyle/>
          <a:p>
            <a:r>
              <a:rPr lang="ja-JP" altLang="en-US" sz="3600" dirty="0"/>
              <a:t>今までの品質管理との違い</a:t>
            </a:r>
          </a:p>
        </p:txBody>
      </p:sp>
      <p:sp>
        <p:nvSpPr>
          <p:cNvPr id="3" name="コンテンツ プレースホルダー 2"/>
          <p:cNvSpPr>
            <a:spLocks noGrp="1"/>
          </p:cNvSpPr>
          <p:nvPr>
            <p:ph idx="1"/>
          </p:nvPr>
        </p:nvSpPr>
        <p:spPr>
          <a:xfrm>
            <a:off x="685800" y="1268760"/>
            <a:ext cx="8062664" cy="5400600"/>
          </a:xfrm>
        </p:spPr>
        <p:txBody>
          <a:bodyPr/>
          <a:lstStyle/>
          <a:p>
            <a:pPr marL="0" indent="0">
              <a:buNone/>
            </a:pPr>
            <a:r>
              <a:rPr kumimoji="1" lang="ja-JP" altLang="en-US" sz="2400" dirty="0"/>
              <a:t>現在の</a:t>
            </a:r>
            <a:r>
              <a:rPr kumimoji="1" lang="en-US" altLang="ja-JP" sz="2400" dirty="0"/>
              <a:t>ICH E6 (R1)</a:t>
            </a:r>
          </a:p>
          <a:p>
            <a:pPr marL="0" indent="0">
              <a:buNone/>
            </a:pPr>
            <a:r>
              <a:rPr lang="en-US" altLang="ja-JP" sz="2000" dirty="0"/>
              <a:t>5.1 Quality Assurance and Quality Control</a:t>
            </a:r>
          </a:p>
          <a:p>
            <a:pPr marL="0" indent="0">
              <a:buNone/>
            </a:pPr>
            <a:r>
              <a:rPr lang="en-US" altLang="ja-JP" sz="2000" dirty="0"/>
              <a:t>5.1.1 The sponsor is responsible for implementing and maintaining quality assurance and quality control systems with written SOPs to ensure that trials are conducted and data are generated, documented (recorded), and reported in compliance with the protocol, GCP, and the applicable regulatory requirement (s).</a:t>
            </a:r>
          </a:p>
          <a:p>
            <a:pPr marL="0" indent="0">
              <a:buNone/>
            </a:pPr>
            <a:r>
              <a:rPr lang="ja-JP" altLang="en-US" sz="1800" dirty="0"/>
              <a:t>治験依頼者は、治験の実施並びにデータの作成、記録及び報告が、実施計画書、</a:t>
            </a:r>
            <a:r>
              <a:rPr lang="en-US" altLang="ja-JP" sz="1800" dirty="0"/>
              <a:t>GCP</a:t>
            </a:r>
            <a:r>
              <a:rPr lang="ja-JP" altLang="en-US" sz="1800" dirty="0"/>
              <a:t>および適用される規制要件を遵守して行われることを保証するために、標準業務手順書に基づく</a:t>
            </a:r>
            <a:r>
              <a:rPr lang="ja-JP" altLang="en-US" sz="1800" dirty="0">
                <a:solidFill>
                  <a:srgbClr val="FF0000"/>
                </a:solidFill>
              </a:rPr>
              <a:t>品質保証及び品質管理システムを履行し、保持する責任</a:t>
            </a:r>
            <a:r>
              <a:rPr lang="ja-JP" altLang="en-US" sz="1800" dirty="0"/>
              <a:t>を有する。</a:t>
            </a:r>
          </a:p>
          <a:p>
            <a:pPr marL="0" indent="0">
              <a:buNone/>
            </a:pPr>
            <a:r>
              <a:rPr lang="en-US" altLang="ja-JP" sz="2000" dirty="0"/>
              <a:t>5.1.3 Quality control should be applied to each stage of data handling to ensure that all data are reliable and have been processed correctly.</a:t>
            </a:r>
          </a:p>
          <a:p>
            <a:pPr marL="0" indent="0">
              <a:buNone/>
            </a:pPr>
            <a:r>
              <a:rPr lang="ja-JP" altLang="en-US" sz="1800" dirty="0"/>
              <a:t>治験に関連する全てのデータの信頼性とその適正な処理を保証するために、</a:t>
            </a:r>
            <a:r>
              <a:rPr lang="ja-JP" altLang="en-US" sz="1800" dirty="0">
                <a:solidFill>
                  <a:srgbClr val="FF0000"/>
                </a:solidFill>
              </a:rPr>
              <a:t>データ取扱いの各段階に品質管理を適用</a:t>
            </a:r>
            <a:r>
              <a:rPr lang="ja-JP" altLang="en-US" sz="1800" dirty="0"/>
              <a:t>しなければならない。</a:t>
            </a:r>
          </a:p>
          <a:p>
            <a:pPr marL="0" indent="0">
              <a:buNone/>
            </a:pPr>
            <a:endParaRPr kumimoji="1" lang="ja-JP" altLang="en-US" sz="1600" dirty="0"/>
          </a:p>
        </p:txBody>
      </p:sp>
      <p:sp>
        <p:nvSpPr>
          <p:cNvPr id="4" name="スライド番号プレースホルダー 3"/>
          <p:cNvSpPr>
            <a:spLocks noGrp="1"/>
          </p:cNvSpPr>
          <p:nvPr>
            <p:ph type="sldNum" sz="quarter" idx="12"/>
          </p:nvPr>
        </p:nvSpPr>
        <p:spPr/>
        <p:txBody>
          <a:bodyPr/>
          <a:lstStyle/>
          <a:p>
            <a:pPr>
              <a:defRPr/>
            </a:pPr>
            <a:r>
              <a:rPr lang="en-US" altLang="ja-JP" dirty="0"/>
              <a:t>7</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656"/>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1259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404664"/>
            <a:ext cx="7772400" cy="659160"/>
          </a:xfrm>
        </p:spPr>
        <p:txBody>
          <a:bodyPr/>
          <a:lstStyle/>
          <a:p>
            <a:r>
              <a:rPr lang="ja-JP" altLang="en-US" sz="3600" dirty="0"/>
              <a:t>今までの品質管理との違い</a:t>
            </a:r>
          </a:p>
        </p:txBody>
      </p:sp>
      <p:sp>
        <p:nvSpPr>
          <p:cNvPr id="3" name="コンテンツ プレースホルダー 2"/>
          <p:cNvSpPr>
            <a:spLocks noGrp="1"/>
          </p:cNvSpPr>
          <p:nvPr>
            <p:ph idx="1"/>
          </p:nvPr>
        </p:nvSpPr>
        <p:spPr>
          <a:xfrm>
            <a:off x="539552" y="1124744"/>
            <a:ext cx="8062664" cy="1368152"/>
          </a:xfrm>
        </p:spPr>
        <p:txBody>
          <a:bodyPr/>
          <a:lstStyle/>
          <a:p>
            <a:pPr marL="0" indent="0">
              <a:buNone/>
            </a:pPr>
            <a:r>
              <a:rPr lang="ja-JP" altLang="en-US" sz="2000" dirty="0"/>
              <a:t>（従来）</a:t>
            </a:r>
            <a:endParaRPr lang="en-US" altLang="ja-JP" sz="2000" dirty="0"/>
          </a:p>
          <a:p>
            <a:r>
              <a:rPr lang="ja-JP" altLang="en-US" sz="2000" dirty="0"/>
              <a:t>品質保証及び品質管理システムを履行、保持する責任はあったが、具体的な要求事項や手法は示されていなかった。</a:t>
            </a:r>
            <a:endParaRPr lang="en-US" altLang="ja-JP" sz="2000" dirty="0"/>
          </a:p>
          <a:p>
            <a:r>
              <a:rPr lang="ja-JP" altLang="en-US" sz="2000" dirty="0"/>
              <a:t>多くの会社は</a:t>
            </a:r>
            <a:r>
              <a:rPr lang="en-US" altLang="ja-JP" sz="2000" dirty="0"/>
              <a:t>100%QC</a:t>
            </a:r>
            <a:r>
              <a:rPr lang="ja-JP" altLang="en-US" sz="2000" dirty="0"/>
              <a:t>を行っていたり、すべての試験において一律の基準で品質管理や品質保証をしていた。</a:t>
            </a:r>
            <a:endParaRPr lang="en-US" altLang="ja-JP" sz="2000" dirty="0"/>
          </a:p>
          <a:p>
            <a:pPr marL="0" indent="0">
              <a:buNone/>
            </a:pPr>
            <a:endParaRPr lang="en-US" altLang="ja-JP" sz="2000" dirty="0"/>
          </a:p>
        </p:txBody>
      </p:sp>
      <p:sp>
        <p:nvSpPr>
          <p:cNvPr id="4" name="スライド番号プレースホルダー 3"/>
          <p:cNvSpPr>
            <a:spLocks noGrp="1"/>
          </p:cNvSpPr>
          <p:nvPr>
            <p:ph type="sldNum" sz="quarter" idx="12"/>
          </p:nvPr>
        </p:nvSpPr>
        <p:spPr/>
        <p:txBody>
          <a:bodyPr/>
          <a:lstStyle/>
          <a:p>
            <a:pPr>
              <a:defRPr/>
            </a:pPr>
            <a:r>
              <a:rPr lang="en-US" altLang="ja-JP" dirty="0"/>
              <a:t>8</a:t>
            </a:r>
            <a:endParaRPr lang="ja-JP" altLang="en-US"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コンテンツ プレースホルダー 2">
            <a:extLst>
              <a:ext uri="{FF2B5EF4-FFF2-40B4-BE49-F238E27FC236}">
                <a16:creationId xmlns:a16="http://schemas.microsoft.com/office/drawing/2014/main" id="{A434F692-4E49-4BB3-8320-20830B8866B0}"/>
              </a:ext>
            </a:extLst>
          </p:cNvPr>
          <p:cNvSpPr txBox="1">
            <a:spLocks/>
          </p:cNvSpPr>
          <p:nvPr/>
        </p:nvSpPr>
        <p:spPr bwMode="auto">
          <a:xfrm>
            <a:off x="539552" y="3284984"/>
            <a:ext cx="8062664"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a:lstStyle>
          <a:p>
            <a:pPr marL="0" indent="0">
              <a:buFont typeface="Wingdings" pitchFamily="2" charset="2"/>
              <a:buNone/>
            </a:pPr>
            <a:r>
              <a:rPr lang="ja-JP" altLang="en-US" sz="2000" b="0" kern="0" dirty="0"/>
              <a:t>＜治験環境の変化＞</a:t>
            </a:r>
            <a:endParaRPr lang="en-US" altLang="ja-JP" sz="2000" b="0" kern="0" dirty="0"/>
          </a:p>
          <a:p>
            <a:pPr>
              <a:buFont typeface="Wingdings" pitchFamily="2" charset="2"/>
              <a:buChar char="Ø"/>
            </a:pPr>
            <a:r>
              <a:rPr lang="ja-JP" altLang="en-US" sz="2000" b="0" kern="0" dirty="0"/>
              <a:t>治験の規模、複雑さ及び費用が増大</a:t>
            </a:r>
            <a:endParaRPr lang="en-US" altLang="ja-JP" sz="2000" b="0" kern="0" dirty="0"/>
          </a:p>
          <a:p>
            <a:pPr>
              <a:buFont typeface="Wingdings" pitchFamily="2" charset="2"/>
              <a:buChar char="Ø"/>
            </a:pPr>
            <a:r>
              <a:rPr lang="ja-JP" altLang="en-US" sz="2000" b="0" kern="0" dirty="0"/>
              <a:t>技術及びリスクマネジメントプロセスの進化</a:t>
            </a:r>
            <a:endParaRPr lang="en-US" altLang="ja-JP" sz="2000" b="0" kern="0" dirty="0"/>
          </a:p>
          <a:p>
            <a:pPr>
              <a:buFont typeface="Wingdings" pitchFamily="2" charset="2"/>
              <a:buChar char="Ø"/>
            </a:pPr>
            <a:r>
              <a:rPr lang="ja-JP" altLang="en-US" sz="2000" b="0" kern="0" dirty="0"/>
              <a:t>電磁データによる記録や報告の普及</a:t>
            </a:r>
            <a:endParaRPr lang="en-US" altLang="ja-JP" sz="2000" b="0" kern="0" dirty="0"/>
          </a:p>
          <a:p>
            <a:pPr marL="0" indent="0">
              <a:buFont typeface="Wingdings" pitchFamily="2" charset="2"/>
              <a:buNone/>
            </a:pPr>
            <a:endParaRPr lang="en-US" altLang="ja-JP" sz="2000" b="0" kern="0" dirty="0"/>
          </a:p>
        </p:txBody>
      </p:sp>
      <p:sp>
        <p:nvSpPr>
          <p:cNvPr id="7" name="矢印: 下 6">
            <a:extLst>
              <a:ext uri="{FF2B5EF4-FFF2-40B4-BE49-F238E27FC236}">
                <a16:creationId xmlns:a16="http://schemas.microsoft.com/office/drawing/2014/main" id="{B6CEC367-626D-4152-8852-68518D93E40A}"/>
              </a:ext>
            </a:extLst>
          </p:cNvPr>
          <p:cNvSpPr/>
          <p:nvPr/>
        </p:nvSpPr>
        <p:spPr>
          <a:xfrm>
            <a:off x="3779912" y="2924944"/>
            <a:ext cx="158417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a:extLst>
              <a:ext uri="{FF2B5EF4-FFF2-40B4-BE49-F238E27FC236}">
                <a16:creationId xmlns:a16="http://schemas.microsoft.com/office/drawing/2014/main" id="{F86BAB5A-741B-4DFC-9E33-839F01D88B16}"/>
              </a:ext>
            </a:extLst>
          </p:cNvPr>
          <p:cNvSpPr txBox="1">
            <a:spLocks/>
          </p:cNvSpPr>
          <p:nvPr/>
        </p:nvSpPr>
        <p:spPr bwMode="auto">
          <a:xfrm>
            <a:off x="613792" y="5288086"/>
            <a:ext cx="8062664" cy="1165250"/>
          </a:xfrm>
          <a:prstGeom prst="rect">
            <a:avLst/>
          </a:prstGeom>
          <a:ln>
            <a:solidFill>
              <a:schemeClr val="tx2">
                <a:lumMod val="40000"/>
                <a:lumOff val="60000"/>
              </a:schemeClr>
            </a:solidFill>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a:lstStyle>
          <a:p>
            <a:pPr marL="0" indent="0">
              <a:buFont typeface="Wingdings" pitchFamily="2" charset="2"/>
              <a:buNone/>
            </a:pPr>
            <a:r>
              <a:rPr lang="ja-JP" altLang="en-US" sz="2000" b="0" kern="0" dirty="0"/>
              <a:t>被験者保護と治験結果の信頼性を保証しつつも</a:t>
            </a:r>
            <a:r>
              <a:rPr lang="ja-JP" altLang="en-US" sz="2000" b="1" kern="0" dirty="0">
                <a:solidFill>
                  <a:srgbClr val="FF0000"/>
                </a:solidFill>
              </a:rPr>
              <a:t>効率性</a:t>
            </a:r>
            <a:r>
              <a:rPr lang="ja-JP" altLang="en-US" sz="2000" b="0" kern="0" dirty="0"/>
              <a:t>を高め、重要な活動に</a:t>
            </a:r>
            <a:r>
              <a:rPr lang="ja-JP" altLang="en-US" sz="2000" b="1" kern="0" dirty="0">
                <a:solidFill>
                  <a:srgbClr val="FF0000"/>
                </a:solidFill>
              </a:rPr>
              <a:t>重点的に</a:t>
            </a:r>
            <a:r>
              <a:rPr lang="ja-JP" altLang="en-US" sz="2000" b="0" kern="0" dirty="0"/>
              <a:t>取り組む新たな機会がもたらされた。</a:t>
            </a:r>
            <a:endParaRPr lang="en-US" altLang="ja-JP" sz="2000" b="0" kern="0" dirty="0"/>
          </a:p>
          <a:p>
            <a:pPr marL="0" indent="0">
              <a:spcBef>
                <a:spcPts val="1200"/>
              </a:spcBef>
              <a:buFont typeface="Wingdings" pitchFamily="2" charset="2"/>
              <a:buNone/>
            </a:pPr>
            <a:r>
              <a:rPr lang="ja-JP" altLang="en-US" sz="2000" b="0" kern="0" dirty="0"/>
              <a:t>→ </a:t>
            </a:r>
            <a:r>
              <a:rPr lang="en-US" altLang="ja-JP" sz="2000" b="0" kern="0" dirty="0"/>
              <a:t>Quality Management System</a:t>
            </a:r>
            <a:r>
              <a:rPr lang="ja-JP" altLang="en-US" sz="2000" b="0" kern="0" dirty="0"/>
              <a:t> </a:t>
            </a:r>
            <a:r>
              <a:rPr lang="en-US" altLang="ja-JP" sz="2000" b="0" kern="0" dirty="0">
                <a:latin typeface="+mj-ea"/>
                <a:ea typeface="+mj-ea"/>
              </a:rPr>
              <a:t>(</a:t>
            </a:r>
            <a:r>
              <a:rPr lang="en-US" altLang="ja-JP" sz="2000" b="0" kern="0" dirty="0"/>
              <a:t>QMS</a:t>
            </a:r>
            <a:r>
              <a:rPr lang="en-US" altLang="ja-JP" sz="2000" b="0" kern="0" dirty="0">
                <a:latin typeface="+mj-ea"/>
                <a:ea typeface="+mj-ea"/>
              </a:rPr>
              <a:t>)</a:t>
            </a:r>
            <a:r>
              <a:rPr lang="ja-JP" altLang="en-US" sz="2000" b="0" kern="0" dirty="0">
                <a:latin typeface="+mj-ea"/>
                <a:ea typeface="+mj-ea"/>
              </a:rPr>
              <a:t> </a:t>
            </a:r>
            <a:r>
              <a:rPr lang="ja-JP" altLang="en-US" sz="2000" b="0" kern="0" dirty="0"/>
              <a:t>の</a:t>
            </a:r>
            <a:r>
              <a:rPr lang="en-US" altLang="ja-JP" sz="2000" b="0" kern="0" dirty="0"/>
              <a:t>GCP</a:t>
            </a:r>
            <a:r>
              <a:rPr lang="ja-JP" altLang="en-US" sz="2000" b="0" kern="0" dirty="0" err="1"/>
              <a:t>への</a:t>
            </a:r>
            <a:r>
              <a:rPr lang="ja-JP" altLang="en-US" sz="2000" b="0" kern="0" dirty="0"/>
              <a:t>導入</a:t>
            </a:r>
            <a:endParaRPr lang="en-US" altLang="ja-JP" sz="2000" b="0" kern="0" dirty="0"/>
          </a:p>
        </p:txBody>
      </p:sp>
      <p:sp>
        <p:nvSpPr>
          <p:cNvPr id="9" name="矢印: 下 8">
            <a:extLst>
              <a:ext uri="{FF2B5EF4-FFF2-40B4-BE49-F238E27FC236}">
                <a16:creationId xmlns:a16="http://schemas.microsoft.com/office/drawing/2014/main" id="{8E4DB381-1BC2-4DBA-A5AE-4AA0D2AD3E04}"/>
              </a:ext>
            </a:extLst>
          </p:cNvPr>
          <p:cNvSpPr/>
          <p:nvPr/>
        </p:nvSpPr>
        <p:spPr>
          <a:xfrm>
            <a:off x="3779912" y="4869160"/>
            <a:ext cx="158417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9208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p:cTn id="31"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8">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8">
                                            <p:txEl>
                                              <p:pRg st="1" end="1"/>
                                            </p:txEl>
                                          </p:spTgt>
                                        </p:tgtEl>
                                        <p:attrNameLst>
                                          <p:attrName>style.visibility</p:attrName>
                                        </p:attrNameLst>
                                      </p:cBhvr>
                                      <p:to>
                                        <p:strVal val="visible"/>
                                      </p:to>
                                    </p:set>
                                    <p:anim calcmode="lin" valueType="num">
                                      <p:cBhvr additive="base">
                                        <p:cTn id="38"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8" grpId="0" uiExpand="1" build="p"/>
    </p:bld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kumimoji="1" sz="1400" b="0" dirty="0" smtClean="0"/>
        </a:defPPr>
      </a:lstStyle>
    </a:txDef>
  </a:objectDefaults>
  <a:extraClrSchemeLst/>
</a:theme>
</file>

<file path=ppt/theme/theme2.xml><?xml version="1.0" encoding="utf-8"?>
<a:theme xmlns:a="http://schemas.openxmlformats.org/drawingml/2006/main" name="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11584</TotalTime>
  <Words>1779</Words>
  <Application>Microsoft Office PowerPoint</Application>
  <PresentationFormat>画面に合わせる (4:3)</PresentationFormat>
  <Paragraphs>329</Paragraphs>
  <Slides>28</Slides>
  <Notes>28</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28</vt:i4>
      </vt:variant>
    </vt:vector>
  </HeadingPairs>
  <TitlesOfParts>
    <vt:vector size="38" baseType="lpstr">
      <vt:lpstr>ＭＳ Ｐゴシック</vt:lpstr>
      <vt:lpstr>Sybil Green</vt:lpstr>
      <vt:lpstr>Arial</vt:lpstr>
      <vt:lpstr>Calibri</vt:lpstr>
      <vt:lpstr>Sylfaen</vt:lpstr>
      <vt:lpstr>Tempus Sans ITC</vt:lpstr>
      <vt:lpstr>Verdana</vt:lpstr>
      <vt:lpstr>Wingdings</vt:lpstr>
      <vt:lpstr>デザインの設定</vt:lpstr>
      <vt:lpstr>2tone</vt:lpstr>
      <vt:lpstr>PowerPoint プレゼンテーション</vt:lpstr>
      <vt:lpstr>本日の発表</vt:lpstr>
      <vt:lpstr>PowerPoint プレゼンテーション</vt:lpstr>
      <vt:lpstr>Quality Management Systemとは?</vt:lpstr>
      <vt:lpstr>ICH-E6(R2)　5.0</vt:lpstr>
      <vt:lpstr>ICH-E6(R2)　5.0</vt:lpstr>
      <vt:lpstr>PowerPoint プレゼンテーション</vt:lpstr>
      <vt:lpstr>今までの品質管理との違い</vt:lpstr>
      <vt:lpstr>今までの品質管理との違い</vt:lpstr>
      <vt:lpstr>PowerPoint プレゼンテーション</vt:lpstr>
      <vt:lpstr>PowerPoint プレゼンテーション</vt:lpstr>
      <vt:lpstr>QMSを支える構成要素</vt:lpstr>
      <vt:lpstr>組織・体制</vt:lpstr>
      <vt:lpstr>組織・体制</vt:lpstr>
      <vt:lpstr>外部との提携（Partnering）</vt:lpstr>
      <vt:lpstr>明確なプロセス</vt:lpstr>
      <vt:lpstr>明確なプロセス</vt:lpstr>
      <vt:lpstr>Risk Management</vt:lpstr>
      <vt:lpstr>Issue Management </vt:lpstr>
      <vt:lpstr>記録作成と保存（含む電子記録）</vt:lpstr>
      <vt:lpstr>記録作成と保存（含む電子記録）</vt:lpstr>
      <vt:lpstr>PowerPoint プレゼンテーション</vt:lpstr>
      <vt:lpstr>QMSのイメージ</vt:lpstr>
      <vt:lpstr>PowerPoint プレゼンテーション</vt:lpstr>
      <vt:lpstr>品質管理に対するアプローチ</vt:lpstr>
      <vt:lpstr>再考しなければならないこと</vt:lpstr>
      <vt:lpstr>基本コンポーネントとOption</vt:lpstr>
      <vt:lpstr>Quality Management System (QMS) を構築するために</vt:lpstr>
    </vt:vector>
  </TitlesOfParts>
  <Company>Janssen Japan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Risk Management  ICH Q9</dc:title>
  <dc:creator>Matsushita, Satoshi [JANJP]</dc:creator>
  <cp:lastModifiedBy>Matsushita, Satoshi [JANJP]</cp:lastModifiedBy>
  <cp:revision>934</cp:revision>
  <cp:lastPrinted>2017-06-05T00:35:43Z</cp:lastPrinted>
  <dcterms:created xsi:type="dcterms:W3CDTF">2004-09-03T08:43:21Z</dcterms:created>
  <dcterms:modified xsi:type="dcterms:W3CDTF">2018-07-12T01:16:44Z</dcterms:modified>
</cp:coreProperties>
</file>