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4">
  <p:sldMasterIdLst>
    <p:sldMasterId id="2147483660" r:id="rId1"/>
    <p:sldMasterId id="2147483680" r:id="rId2"/>
    <p:sldMasterId id="2147483686" r:id="rId3"/>
  </p:sldMasterIdLst>
  <p:notesMasterIdLst>
    <p:notesMasterId r:id="rId10"/>
  </p:notesMasterIdLst>
  <p:sldIdLst>
    <p:sldId id="2146848661" r:id="rId4"/>
    <p:sldId id="2146848730" r:id="rId5"/>
    <p:sldId id="2146848733" r:id="rId6"/>
    <p:sldId id="2146848731" r:id="rId7"/>
    <p:sldId id="2146848732" r:id="rId8"/>
    <p:sldId id="2146848710"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DC5B849-8A3D-4F3A-AC19-4B71B4E95BE5}">
          <p14:sldIdLst/>
        </p14:section>
        <p14:section name="社外秘マーク" id="{1567CF37-D182-43A2-8BBE-A72C5359B7A3}">
          <p14:sldIdLst>
            <p14:sldId id="2146848661"/>
            <p14:sldId id="2146848730"/>
            <p14:sldId id="2146848733"/>
            <p14:sldId id="2146848731"/>
            <p14:sldId id="2146848732"/>
            <p14:sldId id="2146848710"/>
          </p14:sldIdLst>
        </p14:section>
        <p14:section name="社外秘マークあり" id="{9932883A-AAEF-49DB-8CA7-DA35184DA48F}">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3" name="作成者" initials="A" lastIdx="36" clrIdx="1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C1255"/>
    <a:srgbClr val="FFFFA3"/>
    <a:srgbClr val="FFCDE6"/>
    <a:srgbClr val="FF99CC"/>
    <a:srgbClr val="00468A"/>
    <a:srgbClr val="7E2D9B"/>
    <a:srgbClr val="0000CC"/>
    <a:srgbClr val="A6A6A6"/>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7" autoAdjust="0"/>
    <p:restoredTop sz="96727" autoAdjust="0"/>
  </p:normalViewPr>
  <p:slideViewPr>
    <p:cSldViewPr snapToGrid="0">
      <p:cViewPr varScale="1">
        <p:scale>
          <a:sx n="98" d="100"/>
          <a:sy n="98" d="100"/>
        </p:scale>
        <p:origin x="72" y="348"/>
      </p:cViewPr>
      <p:guideLst/>
    </p:cSldViewPr>
  </p:slideViewPr>
  <p:notesTextViewPr>
    <p:cViewPr>
      <p:scale>
        <a:sx n="1" d="1"/>
        <a:sy n="1" d="1"/>
      </p:scale>
      <p:origin x="0" y="0"/>
    </p:cViewPr>
  </p:notesTextViewPr>
  <p:sorterViewPr>
    <p:cViewPr>
      <p:scale>
        <a:sx n="100" d="100"/>
        <a:sy n="100" d="100"/>
      </p:scale>
      <p:origin x="0" y="-17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48969-3C74-4A5E-9B7A-32C37900EE4E}" type="datetimeFigureOut">
              <a:rPr kumimoji="1" lang="ja-JP" altLang="en-US" smtClean="0"/>
              <a:t>2022/12/11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A82E61-0CAB-4F77-B091-05992EDEA400}" type="slidenum">
              <a:rPr kumimoji="1" lang="ja-JP" altLang="en-US" smtClean="0"/>
              <a:t>‹#›</a:t>
            </a:fld>
            <a:endParaRPr kumimoji="1" lang="ja-JP" altLang="en-US"/>
          </a:p>
        </p:txBody>
      </p:sp>
    </p:spTree>
    <p:extLst>
      <p:ext uri="{BB962C8B-B14F-4D97-AF65-F5344CB8AC3E}">
        <p14:creationId xmlns:p14="http://schemas.microsoft.com/office/powerpoint/2010/main" val="24598401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a:t>
            </a:fld>
            <a:endParaRPr kumimoji="1" lang="ja-JP" altLang="en-US"/>
          </a:p>
        </p:txBody>
      </p:sp>
    </p:spTree>
    <p:extLst>
      <p:ext uri="{BB962C8B-B14F-4D97-AF65-F5344CB8AC3E}">
        <p14:creationId xmlns:p14="http://schemas.microsoft.com/office/powerpoint/2010/main" val="1159778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a:t>
            </a:fld>
            <a:endParaRPr kumimoji="1" lang="ja-JP" altLang="en-US"/>
          </a:p>
        </p:txBody>
      </p:sp>
    </p:spTree>
    <p:extLst>
      <p:ext uri="{BB962C8B-B14F-4D97-AF65-F5344CB8AC3E}">
        <p14:creationId xmlns:p14="http://schemas.microsoft.com/office/powerpoint/2010/main" val="2232467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4</a:t>
            </a:fld>
            <a:endParaRPr kumimoji="1" lang="ja-JP" altLang="en-US"/>
          </a:p>
        </p:txBody>
      </p:sp>
    </p:spTree>
    <p:extLst>
      <p:ext uri="{BB962C8B-B14F-4D97-AF65-F5344CB8AC3E}">
        <p14:creationId xmlns:p14="http://schemas.microsoft.com/office/powerpoint/2010/main" val="4200640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5</a:t>
            </a:fld>
            <a:endParaRPr kumimoji="1" lang="ja-JP" altLang="en-US"/>
          </a:p>
        </p:txBody>
      </p:sp>
    </p:spTree>
    <p:extLst>
      <p:ext uri="{BB962C8B-B14F-4D97-AF65-F5344CB8AC3E}">
        <p14:creationId xmlns:p14="http://schemas.microsoft.com/office/powerpoint/2010/main" val="794506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6</a:t>
            </a:fld>
            <a:endParaRPr kumimoji="1" lang="ja-JP" altLang="en-US"/>
          </a:p>
        </p:txBody>
      </p:sp>
    </p:spTree>
    <p:extLst>
      <p:ext uri="{BB962C8B-B14F-4D97-AF65-F5344CB8AC3E}">
        <p14:creationId xmlns:p14="http://schemas.microsoft.com/office/powerpoint/2010/main" val="2682070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77EC18F4-A61B-445E-AE96-1708B6CB4A85}"/>
              </a:ext>
            </a:extLst>
          </p:cNvPr>
          <p:cNvSpPr/>
          <p:nvPr userDrawn="1"/>
        </p:nvSpPr>
        <p:spPr>
          <a:xfrm>
            <a:off x="1" y="1"/>
            <a:ext cx="160271" cy="6855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9" name="テキスト プレースホルダー 14">
            <a:extLst>
              <a:ext uri="{FF2B5EF4-FFF2-40B4-BE49-F238E27FC236}">
                <a16:creationId xmlns:a16="http://schemas.microsoft.com/office/drawing/2014/main" id="{DE989742-DA1A-449D-9E53-28C67A474E79}"/>
              </a:ext>
            </a:extLst>
          </p:cNvPr>
          <p:cNvSpPr>
            <a:spLocks noGrp="1"/>
          </p:cNvSpPr>
          <p:nvPr>
            <p:ph type="body" sz="quarter" idx="12"/>
          </p:nvPr>
        </p:nvSpPr>
        <p:spPr>
          <a:xfrm>
            <a:off x="960000" y="2975303"/>
            <a:ext cx="10824013" cy="615553"/>
          </a:xfrm>
          <a:prstGeom prst="rect">
            <a:avLst/>
          </a:prstGeom>
        </p:spPr>
        <p:txBody>
          <a:bodyPr wrap="square" anchor="b" anchorCtr="0">
            <a:spAutoFit/>
          </a:bodyPr>
          <a:lstStyle>
            <a:lvl1pPr marL="0" indent="0">
              <a:buNone/>
              <a:defRPr sz="34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A1709C16-8009-43FC-9F0B-4CA64DCC8F7C}"/>
              </a:ext>
            </a:extLst>
          </p:cNvPr>
          <p:cNvSpPr>
            <a:spLocks noGrp="1"/>
          </p:cNvSpPr>
          <p:nvPr>
            <p:ph type="body" sz="quarter" idx="11"/>
          </p:nvPr>
        </p:nvSpPr>
        <p:spPr>
          <a:xfrm>
            <a:off x="940950" y="4335421"/>
            <a:ext cx="5155050" cy="808363"/>
          </a:xfrm>
          <a:prstGeom prst="rect">
            <a:avLst/>
          </a:prstGeom>
        </p:spPr>
        <p:txBody>
          <a:bodyPr wrap="square" anchor="t" anchorCtr="0">
            <a:sp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20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endParaRPr kumimoji="1" lang="en-US" altLang="ja-JP"/>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a:t>マスター テキストの書式設定</a:t>
            </a:r>
            <a:endParaRPr kumimoji="1" lang="en-US" altLang="ja-JP"/>
          </a:p>
        </p:txBody>
      </p:sp>
      <p:sp>
        <p:nvSpPr>
          <p:cNvPr id="11" name="テキスト プレースホルダー 14">
            <a:extLst>
              <a:ext uri="{FF2B5EF4-FFF2-40B4-BE49-F238E27FC236}">
                <a16:creationId xmlns:a16="http://schemas.microsoft.com/office/drawing/2014/main" id="{4C5E6B90-E2F0-4B0F-8A9A-0EC53E86E0E3}"/>
              </a:ext>
            </a:extLst>
          </p:cNvPr>
          <p:cNvSpPr>
            <a:spLocks noGrp="1"/>
          </p:cNvSpPr>
          <p:nvPr>
            <p:ph type="body" sz="quarter" idx="13"/>
          </p:nvPr>
        </p:nvSpPr>
        <p:spPr>
          <a:xfrm>
            <a:off x="959851" y="6018628"/>
            <a:ext cx="4325532" cy="369332"/>
          </a:xfrm>
          <a:prstGeom prst="rect">
            <a:avLst/>
          </a:prstGeom>
        </p:spPr>
        <p:txBody>
          <a:bodyPr anchor="ctr" anchorCtr="0">
            <a:spAutoFit/>
          </a:bodyPr>
          <a:lstStyle>
            <a:lvl1pPr marL="0" indent="0">
              <a:buNone/>
              <a:defRPr sz="18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2" name="テキスト プレースホルダー 14">
            <a:extLst>
              <a:ext uri="{FF2B5EF4-FFF2-40B4-BE49-F238E27FC236}">
                <a16:creationId xmlns:a16="http://schemas.microsoft.com/office/drawing/2014/main" id="{0A04E6CF-BAF4-41DB-BDB0-27AE731A1CF1}"/>
              </a:ext>
            </a:extLst>
          </p:cNvPr>
          <p:cNvSpPr>
            <a:spLocks noGrp="1"/>
          </p:cNvSpPr>
          <p:nvPr>
            <p:ph type="body" sz="quarter" idx="14"/>
          </p:nvPr>
        </p:nvSpPr>
        <p:spPr>
          <a:xfrm>
            <a:off x="960000" y="5208991"/>
            <a:ext cx="5136000" cy="523220"/>
          </a:xfrm>
          <a:prstGeom prst="rect">
            <a:avLst/>
          </a:prstGeom>
        </p:spPr>
        <p:txBody>
          <a:bodyPr wrap="square" anchor="ctr" anchorCtr="0">
            <a:spAutoFit/>
          </a:bodyPr>
          <a:lstStyle>
            <a:lvl1pPr marL="0" indent="0">
              <a:buNone/>
              <a:defRPr sz="28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8" name="Picture 2">
            <a:extLst>
              <a:ext uri="{FF2B5EF4-FFF2-40B4-BE49-F238E27FC236}">
                <a16:creationId xmlns:a16="http://schemas.microsoft.com/office/drawing/2014/main" id="{E0FD63C1-11EE-4102-AF30-D7BD1DE804C9}"/>
              </a:ext>
            </a:extLst>
          </p:cNvPr>
          <p:cNvPicPr>
            <a:picLocks noChangeAspect="1" noChangeArrowheads="1"/>
          </p:cNvPicPr>
          <p:nvPr userDrawn="1"/>
        </p:nvPicPr>
        <p:blipFill>
          <a:blip r:embed="rId2" cstate="print"/>
          <a:srcRect/>
          <a:stretch>
            <a:fillRect/>
          </a:stretch>
        </p:blipFill>
        <p:spPr bwMode="auto">
          <a:xfrm>
            <a:off x="9820231" y="228964"/>
            <a:ext cx="2139846" cy="707795"/>
          </a:xfrm>
          <a:prstGeom prst="rect">
            <a:avLst/>
          </a:prstGeom>
          <a:noFill/>
          <a:ln w="9525">
            <a:noFill/>
            <a:miter lim="800000"/>
            <a:headEnd/>
            <a:tailEnd/>
          </a:ln>
        </p:spPr>
      </p:pic>
    </p:spTree>
    <p:extLst>
      <p:ext uri="{BB962C8B-B14F-4D97-AF65-F5344CB8AC3E}">
        <p14:creationId xmlns:p14="http://schemas.microsoft.com/office/powerpoint/2010/main" val="1157702544"/>
      </p:ext>
    </p:extLst>
  </p:cSld>
  <p:clrMapOvr>
    <a:masterClrMapping/>
  </p:clrMapOvr>
  <p:extLst>
    <p:ext uri="{DCECCB84-F9BA-43D5-87BE-67443E8EF086}">
      <p15:sldGuideLst xmlns:p15="http://schemas.microsoft.com/office/powerpoint/2012/main">
        <p15:guide id="1" orient="horz" pos="255">
          <p15:clr>
            <a:srgbClr val="FBAE40"/>
          </p15:clr>
        </p15:guide>
        <p15:guide id="2" pos="742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9" name="テキスト プレースホルダー 14">
            <a:extLst>
              <a:ext uri="{FF2B5EF4-FFF2-40B4-BE49-F238E27FC236}">
                <a16:creationId xmlns:a16="http://schemas.microsoft.com/office/drawing/2014/main" id="{DE989742-DA1A-449D-9E53-28C67A474E79}"/>
              </a:ext>
            </a:extLst>
          </p:cNvPr>
          <p:cNvSpPr>
            <a:spLocks noGrp="1"/>
          </p:cNvSpPr>
          <p:nvPr>
            <p:ph type="body" sz="quarter" idx="12"/>
          </p:nvPr>
        </p:nvSpPr>
        <p:spPr>
          <a:xfrm>
            <a:off x="960000" y="2975303"/>
            <a:ext cx="10824013" cy="615553"/>
          </a:xfrm>
          <a:prstGeom prst="rect">
            <a:avLst/>
          </a:prstGeom>
        </p:spPr>
        <p:txBody>
          <a:bodyPr wrap="square" anchor="b" anchorCtr="0">
            <a:spAutoFit/>
          </a:bodyPr>
          <a:lstStyle>
            <a:lvl1pPr marL="0" indent="0">
              <a:buNone/>
              <a:defRPr sz="34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A1709C16-8009-43FC-9F0B-4CA64DCC8F7C}"/>
              </a:ext>
            </a:extLst>
          </p:cNvPr>
          <p:cNvSpPr>
            <a:spLocks noGrp="1"/>
          </p:cNvSpPr>
          <p:nvPr>
            <p:ph type="body" sz="quarter" idx="11"/>
          </p:nvPr>
        </p:nvSpPr>
        <p:spPr>
          <a:xfrm>
            <a:off x="940950" y="4335421"/>
            <a:ext cx="5155050" cy="808363"/>
          </a:xfrm>
          <a:prstGeom prst="rect">
            <a:avLst/>
          </a:prstGeom>
        </p:spPr>
        <p:txBody>
          <a:bodyPr wrap="square" anchor="t" anchorCtr="0">
            <a:sp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20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endParaRPr kumimoji="1" lang="en-US" altLang="ja-JP"/>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a:t>マスター テキストの書式設定</a:t>
            </a:r>
            <a:endParaRPr kumimoji="1" lang="en-US" altLang="ja-JP"/>
          </a:p>
        </p:txBody>
      </p:sp>
      <p:sp>
        <p:nvSpPr>
          <p:cNvPr id="11" name="テキスト プレースホルダー 14">
            <a:extLst>
              <a:ext uri="{FF2B5EF4-FFF2-40B4-BE49-F238E27FC236}">
                <a16:creationId xmlns:a16="http://schemas.microsoft.com/office/drawing/2014/main" id="{4C5E6B90-E2F0-4B0F-8A9A-0EC53E86E0E3}"/>
              </a:ext>
            </a:extLst>
          </p:cNvPr>
          <p:cNvSpPr>
            <a:spLocks noGrp="1"/>
          </p:cNvSpPr>
          <p:nvPr>
            <p:ph type="body" sz="quarter" idx="13"/>
          </p:nvPr>
        </p:nvSpPr>
        <p:spPr>
          <a:xfrm>
            <a:off x="959851" y="6018628"/>
            <a:ext cx="4325532" cy="369332"/>
          </a:xfrm>
          <a:prstGeom prst="rect">
            <a:avLst/>
          </a:prstGeom>
        </p:spPr>
        <p:txBody>
          <a:bodyPr anchor="ctr" anchorCtr="0">
            <a:spAutoFit/>
          </a:bodyPr>
          <a:lstStyle>
            <a:lvl1pPr marL="0" indent="0">
              <a:buNone/>
              <a:defRPr sz="18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2" name="テキスト プレースホルダー 14">
            <a:extLst>
              <a:ext uri="{FF2B5EF4-FFF2-40B4-BE49-F238E27FC236}">
                <a16:creationId xmlns:a16="http://schemas.microsoft.com/office/drawing/2014/main" id="{0A04E6CF-BAF4-41DB-BDB0-27AE731A1CF1}"/>
              </a:ext>
            </a:extLst>
          </p:cNvPr>
          <p:cNvSpPr>
            <a:spLocks noGrp="1"/>
          </p:cNvSpPr>
          <p:nvPr>
            <p:ph type="body" sz="quarter" idx="14"/>
          </p:nvPr>
        </p:nvSpPr>
        <p:spPr>
          <a:xfrm>
            <a:off x="960000" y="5208991"/>
            <a:ext cx="5136000" cy="523220"/>
          </a:xfrm>
          <a:prstGeom prst="rect">
            <a:avLst/>
          </a:prstGeom>
        </p:spPr>
        <p:txBody>
          <a:bodyPr wrap="square" anchor="ctr" anchorCtr="0">
            <a:spAutoFit/>
          </a:bodyPr>
          <a:lstStyle>
            <a:lvl1pPr marL="0" indent="0">
              <a:buNone/>
              <a:defRPr sz="28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7" name="Picture 2">
            <a:extLst>
              <a:ext uri="{FF2B5EF4-FFF2-40B4-BE49-F238E27FC236}">
                <a16:creationId xmlns:a16="http://schemas.microsoft.com/office/drawing/2014/main" id="{98A95C06-0602-4953-941B-3F1204A2C260}"/>
              </a:ext>
            </a:extLst>
          </p:cNvPr>
          <p:cNvPicPr>
            <a:picLocks noChangeAspect="1" noChangeArrowheads="1"/>
          </p:cNvPicPr>
          <p:nvPr userDrawn="1"/>
        </p:nvPicPr>
        <p:blipFill>
          <a:blip r:embed="rId2" cstate="print"/>
          <a:srcRect/>
          <a:stretch>
            <a:fillRect/>
          </a:stretch>
        </p:blipFill>
        <p:spPr bwMode="auto">
          <a:xfrm>
            <a:off x="9820231" y="228964"/>
            <a:ext cx="2139846" cy="707795"/>
          </a:xfrm>
          <a:prstGeom prst="rect">
            <a:avLst/>
          </a:prstGeom>
          <a:noFill/>
          <a:ln w="9525">
            <a:noFill/>
            <a:miter lim="800000"/>
            <a:headEnd/>
            <a:tailEnd/>
          </a:ln>
        </p:spPr>
      </p:pic>
    </p:spTree>
    <p:extLst>
      <p:ext uri="{BB962C8B-B14F-4D97-AF65-F5344CB8AC3E}">
        <p14:creationId xmlns:p14="http://schemas.microsoft.com/office/powerpoint/2010/main" val="168818165"/>
      </p:ext>
    </p:extLst>
  </p:cSld>
  <p:clrMapOvr>
    <a:masterClrMapping/>
  </p:clrMapOvr>
  <p:extLst>
    <p:ext uri="{DCECCB84-F9BA-43D5-87BE-67443E8EF086}">
      <p15:sldGuideLst xmlns:p15="http://schemas.microsoft.com/office/powerpoint/2012/main">
        <p15:guide id="1" orient="horz" pos="255">
          <p15:clr>
            <a:srgbClr val="FBAE40"/>
          </p15:clr>
        </p15:guide>
        <p15:guide id="2" pos="7423">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表紙タイトル・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988597"/>
            <a:ext cx="11271793" cy="4464591"/>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3667C1E-5E94-46CC-A078-AFCBDC8CA3D1}"/>
              </a:ext>
            </a:extLst>
          </p:cNvPr>
          <p:cNvSpPr/>
          <p:nvPr userDrawn="1"/>
        </p:nvSpPr>
        <p:spPr>
          <a:xfrm>
            <a:off x="416221" y="408587"/>
            <a:ext cx="96000"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13" name="テキスト プレースホルダー 14">
            <a:extLst>
              <a:ext uri="{FF2B5EF4-FFF2-40B4-BE49-F238E27FC236}">
                <a16:creationId xmlns:a16="http://schemas.microsoft.com/office/drawing/2014/main" id="{864E7557-1D65-4C6C-9C52-CE845E3BD582}"/>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4" name="テキスト プレースホルダー 14">
            <a:extLst>
              <a:ext uri="{FF2B5EF4-FFF2-40B4-BE49-F238E27FC236}">
                <a16:creationId xmlns:a16="http://schemas.microsoft.com/office/drawing/2014/main" id="{7DDCFCA5-EB62-4C74-8717-C66BE403E19F}"/>
              </a:ext>
            </a:extLst>
          </p:cNvPr>
          <p:cNvSpPr>
            <a:spLocks noGrp="1"/>
          </p:cNvSpPr>
          <p:nvPr>
            <p:ph type="body" sz="quarter" idx="11"/>
          </p:nvPr>
        </p:nvSpPr>
        <p:spPr>
          <a:xfrm>
            <a:off x="561246" y="1268725"/>
            <a:ext cx="9793149"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5" name="テキスト プレースホルダー 14">
            <a:extLst>
              <a:ext uri="{FF2B5EF4-FFF2-40B4-BE49-F238E27FC236}">
                <a16:creationId xmlns:a16="http://schemas.microsoft.com/office/drawing/2014/main" id="{B3FA860A-C3DC-4261-8787-1E39B11CE935}"/>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6" name="テキスト ボックス 15">
            <a:extLst>
              <a:ext uri="{FF2B5EF4-FFF2-40B4-BE49-F238E27FC236}">
                <a16:creationId xmlns:a16="http://schemas.microsoft.com/office/drawing/2014/main" id="{D18F4D87-3FB3-434D-BBC9-B5B0504C0FC6}"/>
              </a:ext>
            </a:extLst>
          </p:cNvPr>
          <p:cNvSpPr txBox="1"/>
          <p:nvPr userDrawn="1"/>
        </p:nvSpPr>
        <p:spPr>
          <a:xfrm>
            <a:off x="94348" y="6542570"/>
            <a:ext cx="933795"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en-US" altLang="ja-JP" sz="900" dirty="0">
                <a:solidFill>
                  <a:schemeClr val="accent6"/>
                </a:solidFill>
                <a:latin typeface="Meiryo UI" panose="020B0604030504040204" pitchFamily="50" charset="-128"/>
                <a:ea typeface="Meiryo UI" panose="020B0604030504040204" pitchFamily="50" charset="-128"/>
              </a:rPr>
              <a:t>CONFIDENTIAL</a:t>
            </a:r>
            <a:endParaRPr kumimoji="1" lang="ja-JP" altLang="en-US" sz="900" dirty="0">
              <a:solidFill>
                <a:schemeClr val="accent6"/>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4036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表紙タイトル・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589102"/>
            <a:ext cx="11271793" cy="4864085"/>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90970972-F6CF-4EF8-ABF8-DBDDEC4B3FA9}"/>
              </a:ext>
            </a:extLst>
          </p:cNvPr>
          <p:cNvSpPr/>
          <p:nvPr userDrawn="1"/>
        </p:nvSpPr>
        <p:spPr>
          <a:xfrm>
            <a:off x="416221" y="413619"/>
            <a:ext cx="96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7" name="テキスト プレースホルダー 14">
            <a:extLst>
              <a:ext uri="{FF2B5EF4-FFF2-40B4-BE49-F238E27FC236}">
                <a16:creationId xmlns:a16="http://schemas.microsoft.com/office/drawing/2014/main" id="{6AB7A440-294F-4C7F-B486-27713B71283F}"/>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1" name="テキスト プレースホルダー 14">
            <a:extLst>
              <a:ext uri="{FF2B5EF4-FFF2-40B4-BE49-F238E27FC236}">
                <a16:creationId xmlns:a16="http://schemas.microsoft.com/office/drawing/2014/main" id="{2BF05286-51CA-494C-B72B-B1C461CE6C1F}"/>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9" name="テキスト ボックス 8">
            <a:extLst>
              <a:ext uri="{FF2B5EF4-FFF2-40B4-BE49-F238E27FC236}">
                <a16:creationId xmlns:a16="http://schemas.microsoft.com/office/drawing/2014/main" id="{235DAF89-28DC-4505-92FE-51B9FBD3DE0C}"/>
              </a:ext>
            </a:extLst>
          </p:cNvPr>
          <p:cNvSpPr txBox="1"/>
          <p:nvPr userDrawn="1"/>
        </p:nvSpPr>
        <p:spPr>
          <a:xfrm>
            <a:off x="94348" y="6542570"/>
            <a:ext cx="933795"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en-US" altLang="ja-JP" sz="900" dirty="0">
                <a:solidFill>
                  <a:schemeClr val="accent6"/>
                </a:solidFill>
                <a:latin typeface="Meiryo UI" panose="020B0604030504040204" pitchFamily="50" charset="-128"/>
                <a:ea typeface="Meiryo UI" panose="020B0604030504040204" pitchFamily="50" charset="-128"/>
              </a:rPr>
              <a:t>CONFIDENTIAL</a:t>
            </a:r>
            <a:endParaRPr kumimoji="1" lang="ja-JP" altLang="en-US" sz="900" dirty="0">
              <a:solidFill>
                <a:schemeClr val="accent6"/>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8967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676399"/>
            <a:ext cx="11271793" cy="4776789"/>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17C1656-5E87-4AFC-9906-B0D3B78176B4}"/>
              </a:ext>
            </a:extLst>
          </p:cNvPr>
          <p:cNvSpPr/>
          <p:nvPr userDrawn="1"/>
        </p:nvSpPr>
        <p:spPr>
          <a:xfrm>
            <a:off x="416221" y="405999"/>
            <a:ext cx="96000" cy="9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9" name="テキスト プレースホルダー 14">
            <a:extLst>
              <a:ext uri="{FF2B5EF4-FFF2-40B4-BE49-F238E27FC236}">
                <a16:creationId xmlns:a16="http://schemas.microsoft.com/office/drawing/2014/main" id="{C86C0BBE-470C-4ED8-B3B5-963D6B9AC67B}"/>
              </a:ext>
            </a:extLst>
          </p:cNvPr>
          <p:cNvSpPr>
            <a:spLocks noGrp="1"/>
          </p:cNvSpPr>
          <p:nvPr>
            <p:ph type="body" sz="quarter" idx="11"/>
          </p:nvPr>
        </p:nvSpPr>
        <p:spPr>
          <a:xfrm>
            <a:off x="561246" y="973801"/>
            <a:ext cx="9790115"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9F516C37-0711-4127-9ECA-31D1EEFE3F3C}"/>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1" name="テキスト ボックス 10">
            <a:extLst>
              <a:ext uri="{FF2B5EF4-FFF2-40B4-BE49-F238E27FC236}">
                <a16:creationId xmlns:a16="http://schemas.microsoft.com/office/drawing/2014/main" id="{B1C13DB4-7A9C-4D6D-83B0-0BFE3F82F864}"/>
              </a:ext>
            </a:extLst>
          </p:cNvPr>
          <p:cNvSpPr txBox="1"/>
          <p:nvPr userDrawn="1"/>
        </p:nvSpPr>
        <p:spPr>
          <a:xfrm>
            <a:off x="94348" y="6542570"/>
            <a:ext cx="933795"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en-US" altLang="ja-JP" sz="900" dirty="0">
                <a:solidFill>
                  <a:schemeClr val="accent6"/>
                </a:solidFill>
                <a:latin typeface="Meiryo UI" panose="020B0604030504040204" pitchFamily="50" charset="-128"/>
                <a:ea typeface="Meiryo UI" panose="020B0604030504040204" pitchFamily="50" charset="-128"/>
              </a:rPr>
              <a:t>CONFIDENTIAL</a:t>
            </a:r>
            <a:endParaRPr kumimoji="1" lang="ja-JP" altLang="en-US" sz="900" dirty="0">
              <a:solidFill>
                <a:schemeClr val="accent6"/>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3941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タイトル・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988597"/>
            <a:ext cx="11271793" cy="4464591"/>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3667C1E-5E94-46CC-A078-AFCBDC8CA3D1}"/>
              </a:ext>
            </a:extLst>
          </p:cNvPr>
          <p:cNvSpPr/>
          <p:nvPr userDrawn="1"/>
        </p:nvSpPr>
        <p:spPr>
          <a:xfrm>
            <a:off x="416221" y="408587"/>
            <a:ext cx="96000"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13" name="テキスト プレースホルダー 14">
            <a:extLst>
              <a:ext uri="{FF2B5EF4-FFF2-40B4-BE49-F238E27FC236}">
                <a16:creationId xmlns:a16="http://schemas.microsoft.com/office/drawing/2014/main" id="{864E7557-1D65-4C6C-9C52-CE845E3BD582}"/>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4" name="テキスト プレースホルダー 14">
            <a:extLst>
              <a:ext uri="{FF2B5EF4-FFF2-40B4-BE49-F238E27FC236}">
                <a16:creationId xmlns:a16="http://schemas.microsoft.com/office/drawing/2014/main" id="{7DDCFCA5-EB62-4C74-8717-C66BE403E19F}"/>
              </a:ext>
            </a:extLst>
          </p:cNvPr>
          <p:cNvSpPr>
            <a:spLocks noGrp="1"/>
          </p:cNvSpPr>
          <p:nvPr>
            <p:ph type="body" sz="quarter" idx="11"/>
          </p:nvPr>
        </p:nvSpPr>
        <p:spPr>
          <a:xfrm>
            <a:off x="561246" y="1268725"/>
            <a:ext cx="9793149"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5" name="テキスト プレースホルダー 14">
            <a:extLst>
              <a:ext uri="{FF2B5EF4-FFF2-40B4-BE49-F238E27FC236}">
                <a16:creationId xmlns:a16="http://schemas.microsoft.com/office/drawing/2014/main" id="{B3FA860A-C3DC-4261-8787-1E39B11CE935}"/>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1" name="Picture 2">
            <a:extLst>
              <a:ext uri="{FF2B5EF4-FFF2-40B4-BE49-F238E27FC236}">
                <a16:creationId xmlns:a16="http://schemas.microsoft.com/office/drawing/2014/main" id="{5A611AD3-AC1F-49B1-AB0C-64847C728A20}"/>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3106518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タイトル・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589102"/>
            <a:ext cx="11271793" cy="4864085"/>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90970972-F6CF-4EF8-ABF8-DBDDEC4B3FA9}"/>
              </a:ext>
            </a:extLst>
          </p:cNvPr>
          <p:cNvSpPr/>
          <p:nvPr userDrawn="1"/>
        </p:nvSpPr>
        <p:spPr>
          <a:xfrm>
            <a:off x="416221" y="413619"/>
            <a:ext cx="96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7" name="テキスト プレースホルダー 14">
            <a:extLst>
              <a:ext uri="{FF2B5EF4-FFF2-40B4-BE49-F238E27FC236}">
                <a16:creationId xmlns:a16="http://schemas.microsoft.com/office/drawing/2014/main" id="{6AB7A440-294F-4C7F-B486-27713B71283F}"/>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1" name="テキスト プレースホルダー 14">
            <a:extLst>
              <a:ext uri="{FF2B5EF4-FFF2-40B4-BE49-F238E27FC236}">
                <a16:creationId xmlns:a16="http://schemas.microsoft.com/office/drawing/2014/main" id="{2BF05286-51CA-494C-B72B-B1C461CE6C1F}"/>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4" name="Picture 2">
            <a:extLst>
              <a:ext uri="{FF2B5EF4-FFF2-40B4-BE49-F238E27FC236}">
                <a16:creationId xmlns:a16="http://schemas.microsoft.com/office/drawing/2014/main" id="{AC7AFA11-D5C9-41E3-9091-FCBB7B14F84C}"/>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1606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676399"/>
            <a:ext cx="11271793" cy="4776789"/>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17C1656-5E87-4AFC-9906-B0D3B78176B4}"/>
              </a:ext>
            </a:extLst>
          </p:cNvPr>
          <p:cNvSpPr/>
          <p:nvPr userDrawn="1"/>
        </p:nvSpPr>
        <p:spPr>
          <a:xfrm>
            <a:off x="416221" y="405999"/>
            <a:ext cx="96000" cy="9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9" name="テキスト プレースホルダー 14">
            <a:extLst>
              <a:ext uri="{FF2B5EF4-FFF2-40B4-BE49-F238E27FC236}">
                <a16:creationId xmlns:a16="http://schemas.microsoft.com/office/drawing/2014/main" id="{C86C0BBE-470C-4ED8-B3B5-963D6B9AC67B}"/>
              </a:ext>
            </a:extLst>
          </p:cNvPr>
          <p:cNvSpPr>
            <a:spLocks noGrp="1"/>
          </p:cNvSpPr>
          <p:nvPr>
            <p:ph type="body" sz="quarter" idx="11"/>
          </p:nvPr>
        </p:nvSpPr>
        <p:spPr>
          <a:xfrm>
            <a:off x="561246" y="973801"/>
            <a:ext cx="9790115"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9F516C37-0711-4127-9ECA-31D1EEFE3F3C}"/>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5" name="Picture 2">
            <a:extLst>
              <a:ext uri="{FF2B5EF4-FFF2-40B4-BE49-F238E27FC236}">
                <a16:creationId xmlns:a16="http://schemas.microsoft.com/office/drawing/2014/main" id="{C0492F39-5D73-4A7B-AA04-60EC81C26401}"/>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91295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77EC18F4-A61B-445E-AE96-1708B6CB4A85}"/>
              </a:ext>
            </a:extLst>
          </p:cNvPr>
          <p:cNvSpPr/>
          <p:nvPr userDrawn="1"/>
        </p:nvSpPr>
        <p:spPr>
          <a:xfrm>
            <a:off x="1" y="1"/>
            <a:ext cx="160271" cy="6855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9" name="テキスト プレースホルダー 14">
            <a:extLst>
              <a:ext uri="{FF2B5EF4-FFF2-40B4-BE49-F238E27FC236}">
                <a16:creationId xmlns:a16="http://schemas.microsoft.com/office/drawing/2014/main" id="{DE989742-DA1A-449D-9E53-28C67A474E79}"/>
              </a:ext>
            </a:extLst>
          </p:cNvPr>
          <p:cNvSpPr>
            <a:spLocks noGrp="1"/>
          </p:cNvSpPr>
          <p:nvPr>
            <p:ph type="body" sz="quarter" idx="12"/>
          </p:nvPr>
        </p:nvSpPr>
        <p:spPr>
          <a:xfrm>
            <a:off x="960000" y="2975303"/>
            <a:ext cx="10824013" cy="615553"/>
          </a:xfrm>
          <a:prstGeom prst="rect">
            <a:avLst/>
          </a:prstGeom>
        </p:spPr>
        <p:txBody>
          <a:bodyPr wrap="square" anchor="b" anchorCtr="0">
            <a:spAutoFit/>
          </a:bodyPr>
          <a:lstStyle>
            <a:lvl1pPr marL="0" indent="0">
              <a:buNone/>
              <a:defRPr sz="3400" b="1" i="0">
                <a:solidFill>
                  <a:schemeClr val="tx1"/>
                </a:solidFill>
                <a:latin typeface="+mn-ea"/>
                <a:ea typeface="+mn-ea"/>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A1709C16-8009-43FC-9F0B-4CA64DCC8F7C}"/>
              </a:ext>
            </a:extLst>
          </p:cNvPr>
          <p:cNvSpPr>
            <a:spLocks noGrp="1"/>
          </p:cNvSpPr>
          <p:nvPr>
            <p:ph type="body" sz="quarter" idx="11"/>
          </p:nvPr>
        </p:nvSpPr>
        <p:spPr>
          <a:xfrm>
            <a:off x="940950" y="4335421"/>
            <a:ext cx="5155050" cy="808363"/>
          </a:xfrm>
          <a:prstGeom prst="rect">
            <a:avLst/>
          </a:prstGeom>
        </p:spPr>
        <p:txBody>
          <a:bodyPr wrap="square" anchor="t" anchorCtr="0">
            <a:sp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2000" b="0" i="0">
                <a:solidFill>
                  <a:schemeClr val="tx1"/>
                </a:solidFill>
                <a:latin typeface="+mn-ea"/>
                <a:ea typeface="+mn-ea"/>
              </a:defRPr>
            </a:lvl1pPr>
          </a:lstStyle>
          <a:p>
            <a:r>
              <a:rPr kumimoji="1" lang="ja-JP" altLang="en-US"/>
              <a:t>マスター テキストの書式設定</a:t>
            </a:r>
            <a:endParaRPr kumimoji="1" lang="en-US" altLang="ja-JP"/>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a:t>マスター テキストの書式設定</a:t>
            </a:r>
            <a:endParaRPr kumimoji="1" lang="en-US" altLang="ja-JP"/>
          </a:p>
        </p:txBody>
      </p:sp>
      <p:sp>
        <p:nvSpPr>
          <p:cNvPr id="11" name="テキスト プレースホルダー 14">
            <a:extLst>
              <a:ext uri="{FF2B5EF4-FFF2-40B4-BE49-F238E27FC236}">
                <a16:creationId xmlns:a16="http://schemas.microsoft.com/office/drawing/2014/main" id="{4C5E6B90-E2F0-4B0F-8A9A-0EC53E86E0E3}"/>
              </a:ext>
            </a:extLst>
          </p:cNvPr>
          <p:cNvSpPr>
            <a:spLocks noGrp="1"/>
          </p:cNvSpPr>
          <p:nvPr>
            <p:ph type="body" sz="quarter" idx="13"/>
          </p:nvPr>
        </p:nvSpPr>
        <p:spPr>
          <a:xfrm>
            <a:off x="959851" y="6018628"/>
            <a:ext cx="4325532" cy="369332"/>
          </a:xfrm>
          <a:prstGeom prst="rect">
            <a:avLst/>
          </a:prstGeom>
        </p:spPr>
        <p:txBody>
          <a:bodyPr anchor="ctr" anchorCtr="0">
            <a:spAutoFit/>
          </a:bodyPr>
          <a:lstStyle>
            <a:lvl1pPr marL="0" indent="0">
              <a:buNone/>
              <a:defRPr sz="1800" b="0" i="0">
                <a:solidFill>
                  <a:schemeClr val="tx1"/>
                </a:solidFill>
                <a:latin typeface="+mn-ea"/>
                <a:ea typeface="+mn-ea"/>
              </a:defRPr>
            </a:lvl1pPr>
          </a:lstStyle>
          <a:p>
            <a:r>
              <a:rPr kumimoji="1" lang="ja-JP" altLang="en-US"/>
              <a:t>マスター テキストの書式設定</a:t>
            </a:r>
          </a:p>
        </p:txBody>
      </p:sp>
      <p:sp>
        <p:nvSpPr>
          <p:cNvPr id="12" name="テキスト プレースホルダー 14">
            <a:extLst>
              <a:ext uri="{FF2B5EF4-FFF2-40B4-BE49-F238E27FC236}">
                <a16:creationId xmlns:a16="http://schemas.microsoft.com/office/drawing/2014/main" id="{0A04E6CF-BAF4-41DB-BDB0-27AE731A1CF1}"/>
              </a:ext>
            </a:extLst>
          </p:cNvPr>
          <p:cNvSpPr>
            <a:spLocks noGrp="1"/>
          </p:cNvSpPr>
          <p:nvPr>
            <p:ph type="body" sz="quarter" idx="14"/>
          </p:nvPr>
        </p:nvSpPr>
        <p:spPr>
          <a:xfrm>
            <a:off x="960000" y="5208991"/>
            <a:ext cx="5136000" cy="523220"/>
          </a:xfrm>
          <a:prstGeom prst="rect">
            <a:avLst/>
          </a:prstGeom>
        </p:spPr>
        <p:txBody>
          <a:bodyPr wrap="square" anchor="ctr" anchorCtr="0">
            <a:spAutoFit/>
          </a:bodyPr>
          <a:lstStyle>
            <a:lvl1pPr marL="0" indent="0">
              <a:buNone/>
              <a:defRPr sz="2800" b="1" i="0">
                <a:solidFill>
                  <a:schemeClr val="tx1"/>
                </a:solidFill>
                <a:latin typeface="+mn-ea"/>
                <a:ea typeface="+mn-ea"/>
              </a:defRPr>
            </a:lvl1pPr>
          </a:lstStyle>
          <a:p>
            <a:r>
              <a:rPr kumimoji="1" lang="ja-JP" altLang="en-US"/>
              <a:t>マスター テキストの書式設定</a:t>
            </a:r>
          </a:p>
        </p:txBody>
      </p:sp>
      <p:sp>
        <p:nvSpPr>
          <p:cNvPr id="15" name="テキスト ボックス 14">
            <a:extLst>
              <a:ext uri="{FF2B5EF4-FFF2-40B4-BE49-F238E27FC236}">
                <a16:creationId xmlns:a16="http://schemas.microsoft.com/office/drawing/2014/main" id="{C75E76B8-D594-4485-B309-6AB0861DF4EF}"/>
              </a:ext>
            </a:extLst>
          </p:cNvPr>
          <p:cNvSpPr txBox="1"/>
          <p:nvPr userDrawn="1"/>
        </p:nvSpPr>
        <p:spPr>
          <a:xfrm>
            <a:off x="407988" y="404813"/>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846177549"/>
      </p:ext>
    </p:extLst>
  </p:cSld>
  <p:clrMapOvr>
    <a:masterClrMapping/>
  </p:clrMapOvr>
  <p:extLst>
    <p:ext uri="{DCECCB84-F9BA-43D5-87BE-67443E8EF086}">
      <p15:sldGuideLst xmlns:p15="http://schemas.microsoft.com/office/powerpoint/2012/main">
        <p15:guide id="1" orient="horz" pos="255">
          <p15:clr>
            <a:srgbClr val="FBAE40"/>
          </p15:clr>
        </p15:guide>
        <p15:guide id="2" pos="742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タイトル・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988597"/>
            <a:ext cx="11271793" cy="4464591"/>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12" name="正方形/長方形 11">
            <a:extLst>
              <a:ext uri="{FF2B5EF4-FFF2-40B4-BE49-F238E27FC236}">
                <a16:creationId xmlns:a16="http://schemas.microsoft.com/office/drawing/2014/main" id="{F3667C1E-5E94-46CC-A078-AFCBDC8CA3D1}"/>
              </a:ext>
            </a:extLst>
          </p:cNvPr>
          <p:cNvSpPr/>
          <p:nvPr userDrawn="1"/>
        </p:nvSpPr>
        <p:spPr>
          <a:xfrm>
            <a:off x="416221" y="408587"/>
            <a:ext cx="96000"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13" name="テキスト プレースホルダー 14">
            <a:extLst>
              <a:ext uri="{FF2B5EF4-FFF2-40B4-BE49-F238E27FC236}">
                <a16:creationId xmlns:a16="http://schemas.microsoft.com/office/drawing/2014/main" id="{864E7557-1D65-4C6C-9C52-CE845E3BD582}"/>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n-ea"/>
                <a:ea typeface="+mn-ea"/>
              </a:defRPr>
            </a:lvl1pPr>
          </a:lstStyle>
          <a:p>
            <a:r>
              <a:rPr kumimoji="1" lang="ja-JP" altLang="en-US"/>
              <a:t>マスター テキストの書式設定</a:t>
            </a:r>
          </a:p>
        </p:txBody>
      </p:sp>
      <p:sp>
        <p:nvSpPr>
          <p:cNvPr id="14" name="テキスト プレースホルダー 14">
            <a:extLst>
              <a:ext uri="{FF2B5EF4-FFF2-40B4-BE49-F238E27FC236}">
                <a16:creationId xmlns:a16="http://schemas.microsoft.com/office/drawing/2014/main" id="{7DDCFCA5-EB62-4C74-8717-C66BE403E19F}"/>
              </a:ext>
            </a:extLst>
          </p:cNvPr>
          <p:cNvSpPr>
            <a:spLocks noGrp="1"/>
          </p:cNvSpPr>
          <p:nvPr>
            <p:ph type="body" sz="quarter" idx="11"/>
          </p:nvPr>
        </p:nvSpPr>
        <p:spPr>
          <a:xfrm>
            <a:off x="561246" y="1268725"/>
            <a:ext cx="9793149" cy="400110"/>
          </a:xfrm>
          <a:prstGeom prst="rect">
            <a:avLst/>
          </a:prstGeom>
        </p:spPr>
        <p:txBody>
          <a:bodyPr anchor="t" anchorCtr="0">
            <a:spAutoFit/>
          </a:bodyPr>
          <a:lstStyle>
            <a:lvl1pPr marL="0" indent="0">
              <a:buNone/>
              <a:defRPr sz="2000" b="1" i="0">
                <a:solidFill>
                  <a:schemeClr val="tx1"/>
                </a:solidFill>
                <a:latin typeface="+mn-ea"/>
                <a:ea typeface="+mn-ea"/>
              </a:defRPr>
            </a:lvl1pPr>
          </a:lstStyle>
          <a:p>
            <a:r>
              <a:rPr kumimoji="1" lang="ja-JP" altLang="en-US"/>
              <a:t>マスター テキストの書式設定</a:t>
            </a:r>
          </a:p>
        </p:txBody>
      </p:sp>
      <p:sp>
        <p:nvSpPr>
          <p:cNvPr id="15" name="テキスト プレースホルダー 14">
            <a:extLst>
              <a:ext uri="{FF2B5EF4-FFF2-40B4-BE49-F238E27FC236}">
                <a16:creationId xmlns:a16="http://schemas.microsoft.com/office/drawing/2014/main" id="{B3FA860A-C3DC-4261-8787-1E39B11CE935}"/>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6" name="テキスト ボックス 15">
            <a:extLst>
              <a:ext uri="{FF2B5EF4-FFF2-40B4-BE49-F238E27FC236}">
                <a16:creationId xmlns:a16="http://schemas.microsoft.com/office/drawing/2014/main" id="{D18F4D87-3FB3-434D-BBC9-B5B0504C0FC6}"/>
              </a:ext>
            </a:extLst>
          </p:cNvPr>
          <p:cNvSpPr txBox="1"/>
          <p:nvPr userDrawn="1"/>
        </p:nvSpPr>
        <p:spPr>
          <a:xfrm>
            <a:off x="407988" y="6463221"/>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2971288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表紙タイトル・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589102"/>
            <a:ext cx="11271793" cy="4864085"/>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正方形/長方形 5">
            <a:extLst>
              <a:ext uri="{FF2B5EF4-FFF2-40B4-BE49-F238E27FC236}">
                <a16:creationId xmlns:a16="http://schemas.microsoft.com/office/drawing/2014/main" id="{90970972-F6CF-4EF8-ABF8-DBDDEC4B3FA9}"/>
              </a:ext>
            </a:extLst>
          </p:cNvPr>
          <p:cNvSpPr/>
          <p:nvPr userDrawn="1"/>
        </p:nvSpPr>
        <p:spPr>
          <a:xfrm>
            <a:off x="416221" y="413619"/>
            <a:ext cx="96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7" name="テキスト プレースホルダー 14">
            <a:extLst>
              <a:ext uri="{FF2B5EF4-FFF2-40B4-BE49-F238E27FC236}">
                <a16:creationId xmlns:a16="http://schemas.microsoft.com/office/drawing/2014/main" id="{6AB7A440-294F-4C7F-B486-27713B71283F}"/>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n-ea"/>
                <a:ea typeface="+mn-ea"/>
              </a:defRPr>
            </a:lvl1pPr>
          </a:lstStyle>
          <a:p>
            <a:r>
              <a:rPr kumimoji="1" lang="ja-JP" altLang="en-US"/>
              <a:t>マスター テキストの書式設定</a:t>
            </a:r>
          </a:p>
        </p:txBody>
      </p:sp>
      <p:sp>
        <p:nvSpPr>
          <p:cNvPr id="11" name="テキスト プレースホルダー 14">
            <a:extLst>
              <a:ext uri="{FF2B5EF4-FFF2-40B4-BE49-F238E27FC236}">
                <a16:creationId xmlns:a16="http://schemas.microsoft.com/office/drawing/2014/main" id="{2BF05286-51CA-494C-B72B-B1C461CE6C1F}"/>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2" name="テキスト ボックス 11">
            <a:extLst>
              <a:ext uri="{FF2B5EF4-FFF2-40B4-BE49-F238E27FC236}">
                <a16:creationId xmlns:a16="http://schemas.microsoft.com/office/drawing/2014/main" id="{FE91B604-904F-486B-8177-3382F46EBFA1}"/>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738075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676399"/>
            <a:ext cx="11271793" cy="4776789"/>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正方形/長方形 5">
            <a:extLst>
              <a:ext uri="{FF2B5EF4-FFF2-40B4-BE49-F238E27FC236}">
                <a16:creationId xmlns:a16="http://schemas.microsoft.com/office/drawing/2014/main" id="{217C1656-5E87-4AFC-9906-B0D3B78176B4}"/>
              </a:ext>
            </a:extLst>
          </p:cNvPr>
          <p:cNvSpPr/>
          <p:nvPr userDrawn="1"/>
        </p:nvSpPr>
        <p:spPr>
          <a:xfrm>
            <a:off x="416221" y="405999"/>
            <a:ext cx="96000" cy="9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9" name="テキスト プレースホルダー 14">
            <a:extLst>
              <a:ext uri="{FF2B5EF4-FFF2-40B4-BE49-F238E27FC236}">
                <a16:creationId xmlns:a16="http://schemas.microsoft.com/office/drawing/2014/main" id="{C86C0BBE-470C-4ED8-B3B5-963D6B9AC67B}"/>
              </a:ext>
            </a:extLst>
          </p:cNvPr>
          <p:cNvSpPr>
            <a:spLocks noGrp="1"/>
          </p:cNvSpPr>
          <p:nvPr>
            <p:ph type="body" sz="quarter" idx="11"/>
          </p:nvPr>
        </p:nvSpPr>
        <p:spPr>
          <a:xfrm>
            <a:off x="561246" y="973801"/>
            <a:ext cx="9790115" cy="400110"/>
          </a:xfrm>
          <a:prstGeom prst="rect">
            <a:avLst/>
          </a:prstGeom>
        </p:spPr>
        <p:txBody>
          <a:bodyPr anchor="t" anchorCtr="0">
            <a:spAutoFit/>
          </a:bodyPr>
          <a:lstStyle>
            <a:lvl1pPr marL="0" indent="0">
              <a:buNone/>
              <a:defRPr sz="2000" b="1" i="0">
                <a:solidFill>
                  <a:schemeClr val="tx1"/>
                </a:solidFill>
                <a:latin typeface="+mn-ea"/>
                <a:ea typeface="+mn-ea"/>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9F516C37-0711-4127-9ECA-31D1EEFE3F3C}"/>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2" name="テキスト ボックス 11">
            <a:extLst>
              <a:ext uri="{FF2B5EF4-FFF2-40B4-BE49-F238E27FC236}">
                <a16:creationId xmlns:a16="http://schemas.microsoft.com/office/drawing/2014/main" id="{99BCDA21-2631-43DD-9703-354F3A050F2C}"/>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570491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280160"/>
            <a:ext cx="11271793" cy="5173028"/>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テキスト プレースホルダー 14">
            <a:extLst>
              <a:ext uri="{FF2B5EF4-FFF2-40B4-BE49-F238E27FC236}">
                <a16:creationId xmlns:a16="http://schemas.microsoft.com/office/drawing/2014/main" id="{E9B059E0-9A79-4E03-80B0-97209B0EAA60}"/>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9" name="テキスト ボックス 8">
            <a:extLst>
              <a:ext uri="{FF2B5EF4-FFF2-40B4-BE49-F238E27FC236}">
                <a16:creationId xmlns:a16="http://schemas.microsoft.com/office/drawing/2014/main" id="{E6514E01-CB34-4206-8277-A407FF5E2E50}"/>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38858976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3.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FB97B-B4FE-4BE3-A5F5-32D4A24675EE}"/>
              </a:ext>
            </a:extLst>
          </p:cNvPr>
          <p:cNvSpPr>
            <a:spLocks noGrp="1"/>
          </p:cNvSpPr>
          <p:nvPr>
            <p:ph type="title"/>
          </p:nvPr>
        </p:nvSpPr>
        <p:spPr>
          <a:xfrm>
            <a:off x="532660" y="413690"/>
            <a:ext cx="9871969" cy="594361"/>
          </a:xfrm>
          <a:prstGeom prst="rect">
            <a:avLst/>
          </a:prstGeom>
        </p:spPr>
        <p:txBody>
          <a:bodyPr vert="horz" lIns="91440" tIns="45720" rIns="91440" bIns="45720" rtlCol="0" anchor="t">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F530660-924D-4DAD-820E-674D316FAEBD}"/>
              </a:ext>
            </a:extLst>
          </p:cNvPr>
          <p:cNvSpPr>
            <a:spLocks noGrp="1"/>
          </p:cNvSpPr>
          <p:nvPr>
            <p:ph type="body" idx="1"/>
          </p:nvPr>
        </p:nvSpPr>
        <p:spPr>
          <a:xfrm>
            <a:off x="532660" y="1269506"/>
            <a:ext cx="10821140" cy="518368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984751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dt="0"/>
  <p:txStyles>
    <p:titleStyle>
      <a:lvl1pPr algn="l" defTabSz="914400" rtl="0" eaLnBrk="1" latinLnBrk="0" hangingPunct="1">
        <a:lnSpc>
          <a:spcPct val="90000"/>
        </a:lnSpc>
        <a:spcBef>
          <a:spcPct val="0"/>
        </a:spcBef>
        <a:buNone/>
        <a:defRPr kumimoji="1" sz="3200" b="1" kern="1200">
          <a:solidFill>
            <a:schemeClr val="tx1"/>
          </a:solidFill>
          <a:latin typeface="Meiryo UI" panose="020B0604030504040204" pitchFamily="50" charset="-128"/>
          <a:ea typeface="Meiryo UI" panose="020B0604030504040204" pitchFamily="50" charset="-128"/>
          <a:cs typeface="+mj-cs"/>
        </a:defRPr>
      </a:lvl1pPr>
    </p:titleStyle>
    <p:bodyStyle>
      <a:lvl1pPr marL="342900" indent="-342900" algn="l" defTabSz="914400" rtl="0" eaLnBrk="1" latinLnBrk="0" hangingPunct="1">
        <a:lnSpc>
          <a:spcPct val="100000"/>
        </a:lnSpc>
        <a:spcBef>
          <a:spcPts val="1000"/>
        </a:spcBef>
        <a:buFont typeface="Arial" panose="020B0604020202020204" pitchFamily="34" charset="0"/>
        <a:buChar char="•"/>
        <a:defRPr kumimoji="1" sz="24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100000"/>
        </a:lnSpc>
        <a:spcBef>
          <a:spcPts val="1200"/>
        </a:spcBef>
        <a:buFont typeface="Meiryo UI" panose="020B0604030504040204" pitchFamily="50" charset="-128"/>
        <a:buChar char="-"/>
        <a:defRPr kumimoji="1" sz="20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100000"/>
        </a:lnSpc>
        <a:spcBef>
          <a:spcPts val="1200"/>
        </a:spcBef>
        <a:buFont typeface="Meiryo UI" panose="020B0604030504040204" pitchFamily="50" charset="-128"/>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100000"/>
        </a:lnSpc>
        <a:spcBef>
          <a:spcPts val="12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100000"/>
        </a:lnSpc>
        <a:spcBef>
          <a:spcPts val="1200"/>
        </a:spcBef>
        <a:buFont typeface="Meiryo UI" panose="020B0604030504040204" pitchFamily="50" charset="-128"/>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23">
          <p15:clr>
            <a:srgbClr val="F26B43"/>
          </p15:clr>
        </p15:guide>
        <p15:guide id="2" orient="horz" pos="255">
          <p15:clr>
            <a:srgbClr val="F26B43"/>
          </p15:clr>
        </p15:guide>
        <p15:guide id="3" pos="257">
          <p15:clr>
            <a:srgbClr val="F26B43"/>
          </p15:clr>
        </p15:guide>
        <p15:guide id="4" orient="horz" pos="4065">
          <p15:clr>
            <a:srgbClr val="F26B43"/>
          </p15:clr>
        </p15:guide>
        <p15:guide id="5" pos="6924">
          <p15:clr>
            <a:srgbClr val="F26B43"/>
          </p15:clr>
        </p15:guide>
        <p15:guide id="6" orient="horz" pos="21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FB97B-B4FE-4BE3-A5F5-32D4A24675EE}"/>
              </a:ext>
            </a:extLst>
          </p:cNvPr>
          <p:cNvSpPr>
            <a:spLocks noGrp="1"/>
          </p:cNvSpPr>
          <p:nvPr>
            <p:ph type="title"/>
          </p:nvPr>
        </p:nvSpPr>
        <p:spPr>
          <a:xfrm>
            <a:off x="532660" y="413690"/>
            <a:ext cx="9871969" cy="594361"/>
          </a:xfrm>
          <a:prstGeom prst="rect">
            <a:avLst/>
          </a:prstGeom>
        </p:spPr>
        <p:txBody>
          <a:bodyPr vert="horz" lIns="91440" tIns="45720" rIns="91440" bIns="45720" rtlCol="0" anchor="t">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0F530660-924D-4DAD-820E-674D316FAEBD}"/>
              </a:ext>
            </a:extLst>
          </p:cNvPr>
          <p:cNvSpPr>
            <a:spLocks noGrp="1"/>
          </p:cNvSpPr>
          <p:nvPr>
            <p:ph type="body" idx="1"/>
          </p:nvPr>
        </p:nvSpPr>
        <p:spPr>
          <a:xfrm>
            <a:off x="532660" y="1269506"/>
            <a:ext cx="10821140" cy="518368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185635840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sldNum="0" hdr="0" dt="0"/>
  <p:txStyles>
    <p:titleStyle>
      <a:lvl1pPr algn="l" defTabSz="914400" rtl="0" eaLnBrk="1" latinLnBrk="0" hangingPunct="1">
        <a:lnSpc>
          <a:spcPct val="90000"/>
        </a:lnSpc>
        <a:spcBef>
          <a:spcPct val="0"/>
        </a:spcBef>
        <a:buNone/>
        <a:defRPr kumimoji="1" sz="3200" b="1" kern="1200">
          <a:solidFill>
            <a:schemeClr val="tx1"/>
          </a:solidFill>
          <a:latin typeface="+mn-ea"/>
          <a:ea typeface="+mn-ea"/>
          <a:cs typeface="+mj-cs"/>
        </a:defRPr>
      </a:lvl1pPr>
    </p:titleStyle>
    <p:bodyStyle>
      <a:lvl1pPr marL="342900" indent="-342900" algn="l" defTabSz="914400" rtl="0" eaLnBrk="1" latinLnBrk="0" hangingPunct="1">
        <a:lnSpc>
          <a:spcPct val="100000"/>
        </a:lnSpc>
        <a:spcBef>
          <a:spcPts val="1000"/>
        </a:spcBef>
        <a:buFont typeface="Arial" panose="020B0604020202020204" pitchFamily="34" charset="0"/>
        <a:buChar char="•"/>
        <a:defRPr kumimoji="1" sz="2400" b="1" kern="1200">
          <a:solidFill>
            <a:schemeClr val="tx1"/>
          </a:solidFill>
          <a:latin typeface="+mn-ea"/>
          <a:ea typeface="+mn-ea"/>
          <a:cs typeface="+mn-cs"/>
        </a:defRPr>
      </a:lvl1pPr>
      <a:lvl2pPr marL="685800" indent="-228600" algn="l" defTabSz="914400" rtl="0" eaLnBrk="1" latinLnBrk="0" hangingPunct="1">
        <a:lnSpc>
          <a:spcPct val="100000"/>
        </a:lnSpc>
        <a:spcBef>
          <a:spcPts val="1200"/>
        </a:spcBef>
        <a:buFont typeface="Meiryo UI" panose="020B0604030504040204" pitchFamily="50" charset="-128"/>
        <a:buChar char="-"/>
        <a:defRPr kumimoji="1" sz="2000" kern="1200">
          <a:solidFill>
            <a:schemeClr val="tx1"/>
          </a:solidFill>
          <a:latin typeface="+mn-ea"/>
          <a:ea typeface="+mn-ea"/>
          <a:cs typeface="+mn-cs"/>
        </a:defRPr>
      </a:lvl2pPr>
      <a:lvl3pPr marL="1143000" indent="-228600" algn="l" defTabSz="914400" rtl="0" eaLnBrk="1" latinLnBrk="0" hangingPunct="1">
        <a:lnSpc>
          <a:spcPct val="100000"/>
        </a:lnSpc>
        <a:spcBef>
          <a:spcPts val="1200"/>
        </a:spcBef>
        <a:buFont typeface="Meiryo UI" panose="020B0604030504040204" pitchFamily="50" charset="-128"/>
        <a:buChar char="-"/>
        <a:defRPr kumimoji="1" sz="1800" kern="1200">
          <a:solidFill>
            <a:schemeClr val="tx1"/>
          </a:solidFill>
          <a:latin typeface="+mn-ea"/>
          <a:ea typeface="+mn-ea"/>
          <a:cs typeface="+mn-cs"/>
        </a:defRPr>
      </a:lvl3pPr>
      <a:lvl4pPr marL="1600200" indent="-228600" algn="l" defTabSz="914400" rtl="0" eaLnBrk="1" latinLnBrk="0" hangingPunct="1">
        <a:lnSpc>
          <a:spcPct val="100000"/>
        </a:lnSpc>
        <a:spcBef>
          <a:spcPts val="1200"/>
        </a:spcBef>
        <a:buFont typeface="Meiryo UI" panose="020B0604030504040204" pitchFamily="50" charset="-128"/>
        <a:buChar char="-"/>
        <a:defRPr kumimoji="1" sz="1600" kern="1200">
          <a:solidFill>
            <a:schemeClr val="tx1"/>
          </a:solidFill>
          <a:latin typeface="+mn-ea"/>
          <a:ea typeface="+mn-ea"/>
          <a:cs typeface="+mn-cs"/>
        </a:defRPr>
      </a:lvl4pPr>
      <a:lvl5pPr marL="2057400" indent="-228600" algn="l" defTabSz="914400" rtl="0" eaLnBrk="1" latinLnBrk="0" hangingPunct="1">
        <a:lnSpc>
          <a:spcPct val="100000"/>
        </a:lnSpc>
        <a:spcBef>
          <a:spcPts val="1200"/>
        </a:spcBef>
        <a:buFont typeface="Meiryo UI" panose="020B0604030504040204" pitchFamily="50" charset="-128"/>
        <a:buChar char="-"/>
        <a:defRPr kumimoji="1" sz="14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23">
          <p15:clr>
            <a:srgbClr val="F26B43"/>
          </p15:clr>
        </p15:guide>
        <p15:guide id="2" orient="horz" pos="255">
          <p15:clr>
            <a:srgbClr val="F26B43"/>
          </p15:clr>
        </p15:guide>
        <p15:guide id="3" pos="257">
          <p15:clr>
            <a:srgbClr val="F26B43"/>
          </p15:clr>
        </p15:guide>
        <p15:guide id="4" orient="horz" pos="4065">
          <p15:clr>
            <a:srgbClr val="F26B43"/>
          </p15:clr>
        </p15:guide>
        <p15:guide id="5" pos="6924">
          <p15:clr>
            <a:srgbClr val="F26B43"/>
          </p15:clr>
        </p15:guide>
        <p15:guide id="6" orient="horz" pos="21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FB97B-B4FE-4BE3-A5F5-32D4A24675EE}"/>
              </a:ext>
            </a:extLst>
          </p:cNvPr>
          <p:cNvSpPr>
            <a:spLocks noGrp="1"/>
          </p:cNvSpPr>
          <p:nvPr>
            <p:ph type="title"/>
          </p:nvPr>
        </p:nvSpPr>
        <p:spPr>
          <a:xfrm>
            <a:off x="532660" y="413690"/>
            <a:ext cx="9871969" cy="594361"/>
          </a:xfrm>
          <a:prstGeom prst="rect">
            <a:avLst/>
          </a:prstGeom>
        </p:spPr>
        <p:txBody>
          <a:bodyPr vert="horz" lIns="91440" tIns="45720" rIns="91440" bIns="45720" rtlCol="0" anchor="t">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F530660-924D-4DAD-820E-674D316FAEBD}"/>
              </a:ext>
            </a:extLst>
          </p:cNvPr>
          <p:cNvSpPr>
            <a:spLocks noGrp="1"/>
          </p:cNvSpPr>
          <p:nvPr>
            <p:ph type="body" idx="1"/>
          </p:nvPr>
        </p:nvSpPr>
        <p:spPr>
          <a:xfrm>
            <a:off x="532660" y="1269506"/>
            <a:ext cx="10821140" cy="518368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01936539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Lst>
  <p:hf sldNum="0" hdr="0" dt="0"/>
  <p:txStyles>
    <p:titleStyle>
      <a:lvl1pPr algn="l" defTabSz="914400" rtl="0" eaLnBrk="1" latinLnBrk="0" hangingPunct="1">
        <a:lnSpc>
          <a:spcPct val="90000"/>
        </a:lnSpc>
        <a:spcBef>
          <a:spcPct val="0"/>
        </a:spcBef>
        <a:buNone/>
        <a:defRPr kumimoji="1" sz="3200" b="1" kern="1200">
          <a:solidFill>
            <a:schemeClr val="tx1"/>
          </a:solidFill>
          <a:latin typeface="Meiryo UI" panose="020B0604030504040204" pitchFamily="50" charset="-128"/>
          <a:ea typeface="Meiryo UI" panose="020B0604030504040204" pitchFamily="50" charset="-128"/>
          <a:cs typeface="+mj-cs"/>
        </a:defRPr>
      </a:lvl1pPr>
    </p:titleStyle>
    <p:bodyStyle>
      <a:lvl1pPr marL="342900" indent="-342900" algn="l" defTabSz="914400" rtl="0" eaLnBrk="1" latinLnBrk="0" hangingPunct="1">
        <a:lnSpc>
          <a:spcPct val="100000"/>
        </a:lnSpc>
        <a:spcBef>
          <a:spcPts val="1000"/>
        </a:spcBef>
        <a:buFont typeface="Arial" panose="020B0604020202020204" pitchFamily="34" charset="0"/>
        <a:buChar char="•"/>
        <a:defRPr kumimoji="1" sz="24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100000"/>
        </a:lnSpc>
        <a:spcBef>
          <a:spcPts val="1200"/>
        </a:spcBef>
        <a:buFont typeface="Meiryo UI" panose="020B0604030504040204" pitchFamily="50" charset="-128"/>
        <a:buChar char="-"/>
        <a:defRPr kumimoji="1" sz="20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100000"/>
        </a:lnSpc>
        <a:spcBef>
          <a:spcPts val="1200"/>
        </a:spcBef>
        <a:buFont typeface="Meiryo UI" panose="020B0604030504040204" pitchFamily="50" charset="-128"/>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100000"/>
        </a:lnSpc>
        <a:spcBef>
          <a:spcPts val="12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100000"/>
        </a:lnSpc>
        <a:spcBef>
          <a:spcPts val="1200"/>
        </a:spcBef>
        <a:buFont typeface="Meiryo UI" panose="020B0604030504040204" pitchFamily="50" charset="-128"/>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23">
          <p15:clr>
            <a:srgbClr val="F26B43"/>
          </p15:clr>
        </p15:guide>
        <p15:guide id="2" orient="horz" pos="255">
          <p15:clr>
            <a:srgbClr val="F26B43"/>
          </p15:clr>
        </p15:guide>
        <p15:guide id="3" pos="257">
          <p15:clr>
            <a:srgbClr val="F26B43"/>
          </p15:clr>
        </p15:guide>
        <p15:guide id="4" orient="horz" pos="4065">
          <p15:clr>
            <a:srgbClr val="F26B43"/>
          </p15:clr>
        </p15:guide>
        <p15:guide id="5" pos="6924">
          <p15:clr>
            <a:srgbClr val="F26B43"/>
          </p15:clr>
        </p15:guide>
        <p15:guide id="6"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pmda.go.jp/safety/info-services/drugs/items-information/rmp/0002.html"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s://www.pmda.go.jp/safety/info-services/drugs/items-information/rmp/0002.html"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pasomaki.com/7zip-split-decompress/" TargetMode="External"/><Relationship Id="rId5" Type="http://schemas.openxmlformats.org/officeDocument/2006/relationships/hyperlink" Target="https://pasomaki.com/7zip-split-compress/"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DBA7224-F160-49C3-B2A4-F4299581B244}"/>
              </a:ext>
            </a:extLst>
          </p:cNvPr>
          <p:cNvSpPr>
            <a:spLocks noGrp="1"/>
          </p:cNvSpPr>
          <p:nvPr>
            <p:ph type="body" sz="quarter" idx="12"/>
          </p:nvPr>
        </p:nvSpPr>
        <p:spPr>
          <a:xfrm>
            <a:off x="1870745" y="1999764"/>
            <a:ext cx="8674215" cy="1328569"/>
          </a:xfrm>
        </p:spPr>
        <p:txBody>
          <a:bodyPr/>
          <a:lstStyle/>
          <a:p>
            <a:pPr algn="ctr"/>
            <a:r>
              <a:rPr lang="en-US" altLang="ja-JP" sz="3600" dirty="0"/>
              <a:t>RMP</a:t>
            </a:r>
            <a:r>
              <a:rPr lang="ja-JP" altLang="en-US" sz="3600" dirty="0"/>
              <a:t>関連通知（</a:t>
            </a:r>
            <a:r>
              <a:rPr lang="en-US" altLang="ja-JP" sz="3600" dirty="0"/>
              <a:t>2022</a:t>
            </a:r>
            <a:r>
              <a:rPr lang="ja-JP" altLang="en-US" sz="3600" dirty="0"/>
              <a:t>年</a:t>
            </a:r>
            <a:r>
              <a:rPr lang="en-US" altLang="ja-JP" sz="3600" dirty="0"/>
              <a:t>3</a:t>
            </a:r>
            <a:r>
              <a:rPr lang="ja-JP" altLang="en-US" sz="3600" dirty="0"/>
              <a:t>月）</a:t>
            </a:r>
            <a:endParaRPr lang="en-US" altLang="ja-JP" sz="3600" dirty="0"/>
          </a:p>
          <a:p>
            <a:pPr algn="ctr"/>
            <a:r>
              <a:rPr lang="ja-JP" altLang="en-US" sz="3600" dirty="0"/>
              <a:t>　</a:t>
            </a:r>
            <a:r>
              <a:rPr lang="en-US" altLang="ja-JP" sz="3600" dirty="0"/>
              <a:t>Q&amp;A</a:t>
            </a:r>
            <a:r>
              <a:rPr lang="ja-JP" altLang="en-US" sz="3600" dirty="0"/>
              <a:t>集</a:t>
            </a:r>
            <a:endParaRPr lang="en-US" altLang="ja-JP" sz="3600" dirty="0"/>
          </a:p>
        </p:txBody>
      </p:sp>
      <p:sp>
        <p:nvSpPr>
          <p:cNvPr id="9" name="テキスト プレースホルダー 2">
            <a:extLst>
              <a:ext uri="{FF2B5EF4-FFF2-40B4-BE49-F238E27FC236}">
                <a16:creationId xmlns:a16="http://schemas.microsoft.com/office/drawing/2014/main" id="{E1DC62F7-9CB2-4A0A-BCD2-D6A2EE5F8CBA}"/>
              </a:ext>
            </a:extLst>
          </p:cNvPr>
          <p:cNvSpPr>
            <a:spLocks noGrp="1"/>
          </p:cNvSpPr>
          <p:nvPr>
            <p:ph type="body" sz="quarter" idx="11"/>
          </p:nvPr>
        </p:nvSpPr>
        <p:spPr>
          <a:xfrm>
            <a:off x="569574" y="3811901"/>
            <a:ext cx="9458278" cy="1184940"/>
          </a:xfrm>
        </p:spPr>
        <p:txBody>
          <a:bodyPr/>
          <a:lstStyle/>
          <a:p>
            <a:r>
              <a:rPr lang="en-US" altLang="ja-JP" sz="1800" b="1" dirty="0"/>
              <a:t>2022</a:t>
            </a:r>
            <a:r>
              <a:rPr lang="ja-JP" altLang="en-US" sz="1800" b="1" dirty="0"/>
              <a:t>年</a:t>
            </a:r>
            <a:r>
              <a:rPr lang="en-US" altLang="ja-JP" sz="1800" b="1" dirty="0"/>
              <a:t>5</a:t>
            </a:r>
            <a:r>
              <a:rPr lang="ja-JP" altLang="en-US" sz="1800" b="1" dirty="0"/>
              <a:t>月</a:t>
            </a:r>
            <a:r>
              <a:rPr lang="en-US" altLang="ja-JP" sz="1800" b="1" dirty="0"/>
              <a:t>30</a:t>
            </a:r>
            <a:r>
              <a:rPr lang="ja-JP" altLang="en-US" sz="1800" b="1" dirty="0"/>
              <a:t>日</a:t>
            </a:r>
            <a:r>
              <a:rPr lang="ja-JP" altLang="en-US" sz="1800" b="1" dirty="0">
                <a:highlight>
                  <a:srgbClr val="FFFF00"/>
                </a:highlight>
              </a:rPr>
              <a:t>　</a:t>
            </a:r>
          </a:p>
          <a:p>
            <a:r>
              <a:rPr lang="ja-JP" altLang="en-US" sz="1700" dirty="0">
                <a:latin typeface="+mn-ea"/>
                <a:ea typeface="+mn-ea"/>
              </a:rPr>
              <a:t>日本製薬工業協会（製薬協） 医薬品評価委員会</a:t>
            </a:r>
            <a:r>
              <a:rPr lang="en-US" altLang="ja-JP" sz="1700" dirty="0">
                <a:latin typeface="+mn-ea"/>
                <a:ea typeface="+mn-ea"/>
              </a:rPr>
              <a:t> PV</a:t>
            </a:r>
            <a:r>
              <a:rPr lang="ja-JP" altLang="en-US" sz="1700" dirty="0">
                <a:latin typeface="+mn-ea"/>
                <a:ea typeface="+mn-ea"/>
              </a:rPr>
              <a:t>部会　</a:t>
            </a:r>
            <a:endParaRPr lang="en-US" altLang="ja-JP" sz="1700" dirty="0">
              <a:latin typeface="+mn-ea"/>
              <a:ea typeface="+mn-ea"/>
            </a:endParaRPr>
          </a:p>
          <a:p>
            <a:r>
              <a:rPr lang="en-US" altLang="ja-JP" sz="1700" dirty="0">
                <a:latin typeface="+mn-ea"/>
                <a:ea typeface="+mn-ea"/>
              </a:rPr>
              <a:t>  </a:t>
            </a:r>
            <a:r>
              <a:rPr lang="ja-JP" altLang="en-US" sz="1700" dirty="0">
                <a:latin typeface="+mn-ea"/>
                <a:ea typeface="+mn-ea"/>
              </a:rPr>
              <a:t>継続課題対応チーム</a:t>
            </a:r>
            <a:r>
              <a:rPr lang="en-US" altLang="ja-JP" sz="1700" dirty="0">
                <a:latin typeface="+mn-ea"/>
                <a:ea typeface="+mn-ea"/>
              </a:rPr>
              <a:t>1</a:t>
            </a:r>
            <a:r>
              <a:rPr lang="ja-JP" altLang="en-US" sz="1700" dirty="0">
                <a:latin typeface="+mn-ea"/>
                <a:ea typeface="+mn-ea"/>
              </a:rPr>
              <a:t>（</a:t>
            </a:r>
            <a:r>
              <a:rPr lang="en-US" altLang="ja-JP" sz="1700" dirty="0">
                <a:latin typeface="+mn-ea"/>
                <a:ea typeface="+mn-ea"/>
              </a:rPr>
              <a:t>KT1</a:t>
            </a:r>
            <a:r>
              <a:rPr lang="ja-JP" altLang="en-US" sz="1700" dirty="0">
                <a:latin typeface="+mn-ea"/>
                <a:ea typeface="+mn-ea"/>
              </a:rPr>
              <a:t>　</a:t>
            </a:r>
            <a:r>
              <a:rPr lang="en-US" altLang="ja-JP" sz="1700" kern="0" dirty="0">
                <a:solidFill>
                  <a:srgbClr val="000000"/>
                </a:solidFill>
                <a:latin typeface="+mn-ea"/>
                <a:ea typeface="+mn-ea"/>
                <a:cs typeface="ＭＳ 明朝" panose="02020609040205080304" pitchFamily="17" charset="-128"/>
              </a:rPr>
              <a:t>RMP</a:t>
            </a:r>
            <a:r>
              <a:rPr lang="ja-JP" altLang="ja-JP" sz="1700" kern="0" dirty="0">
                <a:solidFill>
                  <a:srgbClr val="000000"/>
                </a:solidFill>
                <a:latin typeface="+mn-ea"/>
                <a:ea typeface="+mn-ea"/>
                <a:cs typeface="ＭＳ 明朝" panose="02020609040205080304" pitchFamily="17" charset="-128"/>
              </a:rPr>
              <a:t>運用に関する課題対応</a:t>
            </a:r>
            <a:r>
              <a:rPr lang="en-US" altLang="ja-JP" sz="1700" dirty="0">
                <a:latin typeface="+mn-ea"/>
                <a:ea typeface="+mn-ea"/>
              </a:rPr>
              <a:t>)</a:t>
            </a:r>
          </a:p>
          <a:p>
            <a:r>
              <a:rPr lang="zh-TW" altLang="en-US" sz="1700" dirty="0">
                <a:latin typeface="+mn-ea"/>
                <a:ea typeface="+mn-ea"/>
              </a:rPr>
              <a:t>日本製薬団体連合会</a:t>
            </a:r>
            <a:r>
              <a:rPr lang="ja-JP" altLang="en-US" sz="1700" dirty="0">
                <a:latin typeface="+mn-ea"/>
                <a:ea typeface="+mn-ea"/>
              </a:rPr>
              <a:t>（日薬連）</a:t>
            </a:r>
            <a:r>
              <a:rPr lang="en-US" altLang="ja-JP" sz="1700" dirty="0">
                <a:latin typeface="+mn-ea"/>
                <a:ea typeface="+mn-ea"/>
              </a:rPr>
              <a:t>WT1(RMP)</a:t>
            </a:r>
            <a:endParaRPr lang="ja-JP" altLang="en-US" sz="1700" dirty="0">
              <a:latin typeface="+mn-ea"/>
              <a:ea typeface="+mn-ea"/>
            </a:endParaRPr>
          </a:p>
        </p:txBody>
      </p:sp>
      <p:sp>
        <p:nvSpPr>
          <p:cNvPr id="10" name="正方形/長方形 9">
            <a:extLst>
              <a:ext uri="{FF2B5EF4-FFF2-40B4-BE49-F238E27FC236}">
                <a16:creationId xmlns:a16="http://schemas.microsoft.com/office/drawing/2014/main" id="{7A7163B1-574B-4CD4-B2DC-C8417D2ED563}"/>
              </a:ext>
            </a:extLst>
          </p:cNvPr>
          <p:cNvSpPr/>
          <p:nvPr/>
        </p:nvSpPr>
        <p:spPr>
          <a:xfrm>
            <a:off x="569574" y="5356088"/>
            <a:ext cx="11258162" cy="1138773"/>
          </a:xfrm>
          <a:prstGeom prst="rect">
            <a:avLst/>
          </a:prstGeom>
          <a:ln w="19050">
            <a:solidFill>
              <a:schemeClr val="accent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留意点（必ずお読みください）</a:t>
            </a:r>
            <a:endParaRPr kumimoji="1" lang="en-US" altLang="ja-JP" sz="1400" b="1"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endParaRPr>
          </a:p>
          <a:p>
            <a:pPr marL="285750" indent="-285750">
              <a:buFont typeface="Arial" panose="020B0604020202020204" pitchFamily="34" charset="0"/>
              <a:buChar char="•"/>
              <a:defRPr/>
            </a:pPr>
            <a:r>
              <a:rPr kumimoji="1" lang="ja-JP"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本資料は</a:t>
            </a:r>
            <a:r>
              <a:rPr kumimoji="1" lang="en-US"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2022</a:t>
            </a:r>
            <a:r>
              <a:rPr kumimoji="1" lang="ja-JP"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年</a:t>
            </a:r>
            <a:r>
              <a:rPr kumimoji="1" lang="en-US"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3</a:t>
            </a:r>
            <a:r>
              <a:rPr kumimoji="1" lang="ja-JP"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月に</a:t>
            </a:r>
            <a:r>
              <a:rPr kumimoji="1" lang="ja-JP" altLang="en-US"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発出された</a:t>
            </a:r>
            <a:r>
              <a:rPr kumimoji="1" lang="en-US"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RMP</a:t>
            </a:r>
            <a:r>
              <a:rPr kumimoji="1" lang="ja-JP" altLang="en-US"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関連の通知（以下リンク）に関して、各業界団体からの質問を</a:t>
            </a:r>
            <a:r>
              <a:rPr kumimoji="1" lang="en-US" altLang="ja-JP"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WT1</a:t>
            </a:r>
            <a:r>
              <a:rPr kumimoji="1" lang="ja-JP" altLang="en-US" sz="14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rPr>
              <a:t>を通じて行政に確認した結果のまとめです。</a:t>
            </a:r>
            <a:r>
              <a:rPr lang="ja-JP" altLang="en-US" sz="1400" dirty="0">
                <a:solidFill>
                  <a:prstClr val="black"/>
                </a:solidFill>
              </a:rPr>
              <a:t>　</a:t>
            </a:r>
            <a:br>
              <a:rPr lang="en-US" altLang="ja-JP" sz="1400" dirty="0">
                <a:solidFill>
                  <a:prstClr val="black"/>
                </a:solidFill>
              </a:rPr>
            </a:br>
            <a:r>
              <a:rPr lang="ja-JP" altLang="en-US" sz="1200" dirty="0"/>
              <a:t>　</a:t>
            </a:r>
            <a:r>
              <a:rPr lang="en-US" altLang="ja-JP" sz="1200" dirty="0">
                <a:hlinkClick r:id="rId2"/>
              </a:rPr>
              <a:t>https://www.pmda.go.jp/safety/info-services/drugs/items-information/rmp/0002.html</a:t>
            </a:r>
            <a:r>
              <a:rPr lang="ja-JP" altLang="en-US" sz="1200" dirty="0"/>
              <a:t>　</a:t>
            </a:r>
            <a:endParaRPr kumimoji="1" lang="en-US" altLang="ja-JP" sz="2800" b="0" i="0" u="none" strike="noStrike" kern="1200" cap="none" spc="0" normalizeH="0" baseline="0" noProof="0" dirty="0">
              <a:ln>
                <a:noFill/>
              </a:ln>
              <a:solidFill>
                <a:prstClr val="black"/>
              </a:solidFill>
              <a:effectLst/>
              <a:uLnTx/>
              <a:uFillTx/>
              <a:latin typeface="Meiryo UI"/>
              <a:ea typeface="Meiryo UI"/>
              <a:cs typeface="ＭＳ Ｐゴシック" panose="020B0600070205080204" pitchFamily="50" charset="-128"/>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ja-JP" sz="1400" b="0" i="0" u="none" strike="noStrike" kern="1200" cap="none" spc="0" normalizeH="0" baseline="0" noProof="0" dirty="0">
                <a:ln>
                  <a:noFill/>
                </a:ln>
                <a:solidFill>
                  <a:prstClr val="black"/>
                </a:solidFill>
                <a:effectLst/>
                <a:uLnTx/>
                <a:uFillTx/>
                <a:latin typeface="Meiryo UI"/>
                <a:ea typeface="Meiryo UI"/>
                <a:cs typeface="+mn-cs"/>
              </a:rPr>
              <a:t>本資料</a:t>
            </a:r>
            <a:r>
              <a:rPr kumimoji="1" lang="ja-JP" altLang="en-US" sz="1400" b="0" i="0" u="none" strike="noStrike" kern="1200" cap="none" spc="0" normalizeH="0" baseline="0" noProof="0" dirty="0">
                <a:ln>
                  <a:noFill/>
                </a:ln>
                <a:solidFill>
                  <a:prstClr val="black"/>
                </a:solidFill>
                <a:effectLst/>
                <a:uLnTx/>
                <a:uFillTx/>
                <a:latin typeface="Meiryo UI"/>
                <a:ea typeface="Meiryo UI"/>
                <a:cs typeface="+mn-cs"/>
              </a:rPr>
              <a:t>は、社内でのみ活用ください。</a:t>
            </a:r>
            <a:r>
              <a:rPr kumimoji="1" lang="ja-JP" altLang="ja-JP" sz="1400" b="0" i="0" u="none" strike="noStrike" kern="1200" cap="none" spc="0" normalizeH="0" baseline="0" noProof="0" dirty="0">
                <a:ln>
                  <a:noFill/>
                </a:ln>
                <a:solidFill>
                  <a:prstClr val="black"/>
                </a:solidFill>
                <a:effectLst/>
                <a:uLnTx/>
                <a:uFillTx/>
                <a:latin typeface="Meiryo UI"/>
                <a:ea typeface="Meiryo UI"/>
                <a:cs typeface="+mn-cs"/>
              </a:rPr>
              <a:t>本資料が</a:t>
            </a:r>
            <a:r>
              <a:rPr kumimoji="1" lang="en-US" altLang="ja-JP" sz="1400" b="0" i="0" u="none" strike="noStrike" kern="1200" cap="none" spc="0" normalizeH="0" baseline="0" noProof="0" dirty="0">
                <a:ln>
                  <a:noFill/>
                </a:ln>
                <a:solidFill>
                  <a:prstClr val="black"/>
                </a:solidFill>
                <a:effectLst/>
                <a:uLnTx/>
                <a:uFillTx/>
                <a:latin typeface="Meiryo UI"/>
                <a:ea typeface="Meiryo UI"/>
                <a:cs typeface="+mn-cs"/>
              </a:rPr>
              <a:t>RMP </a:t>
            </a:r>
            <a:r>
              <a:rPr kumimoji="1" lang="ja-JP" altLang="ja-JP" sz="1400" b="0" i="0" u="none" strike="noStrike" kern="1200" cap="none" spc="0" normalizeH="0" baseline="0" noProof="0" dirty="0">
                <a:ln>
                  <a:noFill/>
                </a:ln>
                <a:solidFill>
                  <a:prstClr val="black"/>
                </a:solidFill>
                <a:effectLst/>
                <a:uLnTx/>
                <a:uFillTx/>
                <a:latin typeface="Meiryo UI"/>
                <a:ea typeface="Meiryo UI"/>
                <a:cs typeface="+mn-cs"/>
              </a:rPr>
              <a:t>の運用に携わっている方々の日々の問題や疑問が解決できる一助になれば幸いです。</a:t>
            </a:r>
            <a:endParaRPr kumimoji="1" lang="en-US" altLang="ja-JP" sz="1400" b="0" i="0" u="none" strike="noStrike" kern="1200" cap="none" spc="0" normalizeH="0" baseline="0" noProof="0" dirty="0">
              <a:ln>
                <a:noFill/>
              </a:ln>
              <a:solidFill>
                <a:prstClr val="black"/>
              </a:solidFill>
              <a:effectLst/>
              <a:uLnTx/>
              <a:uFillTx/>
              <a:latin typeface="Meiryo UI"/>
              <a:ea typeface="Meiryo UI"/>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ja-JP" sz="1400" b="0" i="0" u="none" strike="noStrike" kern="1200" cap="none" spc="0" normalizeH="0" baseline="0" noProof="0" dirty="0">
                <a:ln>
                  <a:noFill/>
                </a:ln>
                <a:solidFill>
                  <a:prstClr val="black"/>
                </a:solidFill>
                <a:effectLst/>
                <a:uLnTx/>
                <a:uFillTx/>
                <a:latin typeface="Meiryo UI"/>
                <a:ea typeface="Meiryo UI"/>
                <a:cs typeface="+mn-cs"/>
              </a:rPr>
              <a:t>本資料作成にあたり、ご指導・ご助言いたいた</a:t>
            </a:r>
            <a:r>
              <a:rPr kumimoji="1" lang="ja-JP" altLang="en-US" sz="1400" b="0" i="0" u="none" strike="noStrike" kern="1200" cap="none" spc="0" normalizeH="0" baseline="0" noProof="0" dirty="0">
                <a:ln>
                  <a:noFill/>
                </a:ln>
                <a:solidFill>
                  <a:prstClr val="black"/>
                </a:solidFill>
                <a:effectLst/>
                <a:uLnTx/>
                <a:uFillTx/>
                <a:latin typeface="Meiryo UI"/>
                <a:ea typeface="Meiryo UI"/>
                <a:cs typeface="+mn-cs"/>
              </a:rPr>
              <a:t>厚生労働省</a:t>
            </a:r>
            <a:r>
              <a:rPr kumimoji="1" lang="ja-JP" altLang="ja-JP" sz="1400" b="0" i="0" u="none" strike="noStrike" kern="1200" cap="none" spc="0" normalizeH="0" baseline="0" noProof="0" dirty="0">
                <a:ln>
                  <a:noFill/>
                </a:ln>
                <a:solidFill>
                  <a:prstClr val="black"/>
                </a:solidFill>
                <a:effectLst/>
                <a:uLnTx/>
                <a:uFillTx/>
                <a:latin typeface="Meiryo UI"/>
                <a:ea typeface="Meiryo UI"/>
                <a:cs typeface="+mn-cs"/>
              </a:rPr>
              <a:t>、独立行政法人医薬機器総合機構の皆様に感謝します</a:t>
            </a:r>
            <a:endParaRPr kumimoji="1" lang="en-US" altLang="ja-JP" sz="1400" b="0" i="0" u="none" strike="noStrike" kern="1200" cap="none" spc="0" normalizeH="0" baseline="0" noProof="0" dirty="0">
              <a:ln>
                <a:noFill/>
              </a:ln>
              <a:solidFill>
                <a:prstClr val="black"/>
              </a:solidFill>
              <a:effectLst/>
              <a:uLnTx/>
              <a:uFillTx/>
              <a:latin typeface="Meiryo UI"/>
              <a:ea typeface="Meiryo UI"/>
              <a:cs typeface="+mn-cs"/>
            </a:endParaRPr>
          </a:p>
        </p:txBody>
      </p:sp>
    </p:spTree>
    <p:extLst>
      <p:ext uri="{BB962C8B-B14F-4D97-AF65-F5344CB8AC3E}">
        <p14:creationId xmlns:p14="http://schemas.microsoft.com/office/powerpoint/2010/main" val="4159268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RMP</a:t>
            </a:r>
            <a:r>
              <a:rPr lang="ja-JP" altLang="en-US" dirty="0"/>
              <a:t>関連通知（</a:t>
            </a:r>
            <a:r>
              <a:rPr lang="en-US" altLang="ja-JP" dirty="0"/>
              <a:t>2022</a:t>
            </a:r>
            <a:r>
              <a:rPr lang="ja-JP" altLang="en-US" dirty="0"/>
              <a:t>年</a:t>
            </a:r>
            <a:r>
              <a:rPr lang="en-US" altLang="ja-JP" dirty="0"/>
              <a:t>3</a:t>
            </a:r>
            <a:r>
              <a:rPr lang="ja-JP" altLang="en-US" dirty="0"/>
              <a:t>月）に関する</a:t>
            </a:r>
            <a:r>
              <a:rPr lang="en-US" altLang="ja-JP" dirty="0"/>
              <a:t>Q&amp;A</a:t>
            </a:r>
            <a:endParaRPr lang="ja-JP" altLang="en-US" dirty="0"/>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通知に関する</a:t>
            </a:r>
            <a:r>
              <a:rPr lang="en-US" altLang="ja-JP" dirty="0"/>
              <a:t>Q&amp;A</a:t>
            </a:r>
            <a:r>
              <a:rPr lang="ja-JP" altLang="en-US" dirty="0"/>
              <a:t>（</a:t>
            </a:r>
            <a:r>
              <a:rPr lang="en-US" altLang="ja-JP" dirty="0"/>
              <a:t>1</a:t>
            </a:r>
            <a:r>
              <a:rPr lang="ja-JP" altLang="en-US" dirty="0"/>
              <a:t>）</a:t>
            </a:r>
            <a:endParaRPr lang="en-US" altLang="ja-JP" dirty="0"/>
          </a:p>
        </p:txBody>
      </p:sp>
      <p:graphicFrame>
        <p:nvGraphicFramePr>
          <p:cNvPr id="6" name="表 5">
            <a:extLst>
              <a:ext uri="{FF2B5EF4-FFF2-40B4-BE49-F238E27FC236}">
                <a16:creationId xmlns:a16="http://schemas.microsoft.com/office/drawing/2014/main" id="{EE903F86-77BF-4BB8-A82E-ED633DC4F721}"/>
              </a:ext>
            </a:extLst>
          </p:cNvPr>
          <p:cNvGraphicFramePr>
            <a:graphicFrameLocks noGrp="1"/>
          </p:cNvGraphicFramePr>
          <p:nvPr>
            <p:extLst>
              <p:ext uri="{D42A27DB-BD31-4B8C-83A1-F6EECF244321}">
                <p14:modId xmlns:p14="http://schemas.microsoft.com/office/powerpoint/2010/main" val="3230568529"/>
              </p:ext>
            </p:extLst>
          </p:nvPr>
        </p:nvGraphicFramePr>
        <p:xfrm>
          <a:off x="426493" y="1189063"/>
          <a:ext cx="11260681" cy="5043645"/>
        </p:xfrm>
        <a:graphic>
          <a:graphicData uri="http://schemas.openxmlformats.org/drawingml/2006/table">
            <a:tbl>
              <a:tblPr/>
              <a:tblGrid>
                <a:gridCol w="349081">
                  <a:extLst>
                    <a:ext uri="{9D8B030D-6E8A-4147-A177-3AD203B41FA5}">
                      <a16:colId xmlns:a16="http://schemas.microsoft.com/office/drawing/2014/main" val="2564644634"/>
                    </a:ext>
                  </a:extLst>
                </a:gridCol>
                <a:gridCol w="1414562">
                  <a:extLst>
                    <a:ext uri="{9D8B030D-6E8A-4147-A177-3AD203B41FA5}">
                      <a16:colId xmlns:a16="http://schemas.microsoft.com/office/drawing/2014/main" val="2084643979"/>
                    </a:ext>
                  </a:extLst>
                </a:gridCol>
                <a:gridCol w="4853045">
                  <a:extLst>
                    <a:ext uri="{9D8B030D-6E8A-4147-A177-3AD203B41FA5}">
                      <a16:colId xmlns:a16="http://schemas.microsoft.com/office/drawing/2014/main" val="599755846"/>
                    </a:ext>
                  </a:extLst>
                </a:gridCol>
                <a:gridCol w="4643993">
                  <a:extLst>
                    <a:ext uri="{9D8B030D-6E8A-4147-A177-3AD203B41FA5}">
                      <a16:colId xmlns:a16="http://schemas.microsoft.com/office/drawing/2014/main" val="1058524461"/>
                    </a:ext>
                  </a:extLst>
                </a:gridCol>
              </a:tblGrid>
              <a:tr h="260026">
                <a:tc>
                  <a:txBody>
                    <a:bodyPr/>
                    <a:lstStyle/>
                    <a:p>
                      <a:pPr algn="ctr" fontAlgn="ctr"/>
                      <a:r>
                        <a:rPr lang="en-US" sz="1000" b="1" i="0" u="none" strike="noStrike">
                          <a:solidFill>
                            <a:srgbClr val="FFFFFF"/>
                          </a:solidFill>
                          <a:effectLst/>
                          <a:latin typeface="Meiryo UI" panose="020B0604030504040204" pitchFamily="50" charset="-128"/>
                          <a:ea typeface="Meiryo UI" panose="020B0604030504040204" pitchFamily="50" charset="-128"/>
                        </a:rPr>
                        <a:t>No.</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通知名</a:t>
                      </a:r>
                      <a:br>
                        <a:rPr lang="zh-TW" altLang="en-US" sz="1000" b="1" i="0" u="none" strike="noStrike" dirty="0">
                          <a:solidFill>
                            <a:srgbClr val="FFFFFF"/>
                          </a:solidFill>
                          <a:effectLst/>
                          <a:latin typeface="Meiryo UI" panose="020B0604030504040204" pitchFamily="50" charset="-128"/>
                          <a:ea typeface="Meiryo UI" panose="020B0604030504040204" pitchFamily="50" charset="-128"/>
                        </a:rPr>
                      </a:b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a:t>
                      </a:r>
                      <a:r>
                        <a:rPr lang="en-US" altLang="zh-TW" sz="1000" b="1" i="0" u="none" strike="noStrike" dirty="0">
                          <a:solidFill>
                            <a:srgbClr val="FFFFFF"/>
                          </a:solidFill>
                          <a:effectLst/>
                          <a:latin typeface="Meiryo UI" panose="020B0604030504040204" pitchFamily="50" charset="-128"/>
                          <a:ea typeface="Meiryo UI" panose="020B0604030504040204" pitchFamily="50" charset="-128"/>
                        </a:rPr>
                        <a:t>1-4</a:t>
                      </a: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、複数選択可）</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質問内容</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回答</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78738920"/>
                  </a:ext>
                </a:extLst>
              </a:tr>
              <a:tr h="156016">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メールで届出後の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PMDA</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からのメールは送信元に配信されるのか？それとも提出届に記載の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e-mail</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アドレスに配信されるのか？前者の場合、配信時に</a:t>
                      </a:r>
                      <a:r>
                        <a:rPr lang="en-US" altLang="ja-JP" sz="1000" b="0" i="0" u="none" strike="noStrike">
                          <a:solidFill>
                            <a:srgbClr val="000000"/>
                          </a:solidFill>
                          <a:effectLst/>
                          <a:latin typeface="Meiryo UI" panose="020B0604030504040204" pitchFamily="50" charset="-128"/>
                          <a:ea typeface="Meiryo UI" panose="020B0604030504040204" pitchFamily="50" charset="-128"/>
                        </a:rPr>
                        <a:t>cc</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を含めていた場合、全員返信してもらえるのか。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メールの送信元に対して、</a:t>
                      </a:r>
                      <a:r>
                        <a:rPr lang="en-US" altLang="ja-JP" sz="1000" b="0" i="0" u="none" strike="noStrike">
                          <a:solidFill>
                            <a:srgbClr val="000000"/>
                          </a:solidFill>
                          <a:effectLst/>
                          <a:latin typeface="Meiryo UI" panose="020B0604030504040204" pitchFamily="50" charset="-128"/>
                          <a:ea typeface="Meiryo UI" panose="020B0604030504040204" pitchFamily="50" charset="-128"/>
                        </a:rPr>
                        <a:t>CC</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のアドレスも含めて全員に返信します。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89770241"/>
                  </a:ext>
                </a:extLst>
              </a:tr>
              <a:tr h="936094">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2</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ファイル容量が</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10</a:t>
                      </a:r>
                      <a:r>
                        <a:rPr lang="en-US" sz="1000" b="0" i="0" u="none" strike="noStrike" dirty="0">
                          <a:solidFill>
                            <a:srgbClr val="000000"/>
                          </a:solidFill>
                          <a:effectLst/>
                          <a:latin typeface="Meiryo UI" panose="020B0604030504040204" pitchFamily="50" charset="-128"/>
                          <a:ea typeface="Meiryo UI" panose="020B0604030504040204" pitchFamily="50" charset="-128"/>
                        </a:rPr>
                        <a:t>MB</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を超えるファイルが発生する可能性が想定され、以下の形式で送付したく受け入れについて確認させてください。サンプルのファイルを別途お送りします。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（参考</a:t>
                      </a:r>
                      <a:r>
                        <a:rPr lang="en-US" sz="1000" b="0" i="0" u="none" strike="noStrike" dirty="0">
                          <a:solidFill>
                            <a:srgbClr val="000000"/>
                          </a:solidFill>
                          <a:effectLst/>
                          <a:latin typeface="Meiryo UI" panose="020B0604030504040204" pitchFamily="50" charset="-128"/>
                          <a:ea typeface="Meiryo UI" panose="020B0604030504040204" pitchFamily="50" charset="-128"/>
                        </a:rPr>
                        <a:t>URL　https://pasomaki.com/7zip-split-decompress/）</a:t>
                      </a:r>
                      <a:br>
                        <a:rPr lang="en-US" sz="1000" b="0" i="0" u="none" strike="noStrike" dirty="0">
                          <a:solidFill>
                            <a:srgbClr val="000000"/>
                          </a:solidFill>
                          <a:effectLst/>
                          <a:latin typeface="Meiryo UI" panose="020B0604030504040204" pitchFamily="50" charset="-128"/>
                          <a:ea typeface="Meiryo UI" panose="020B0604030504040204" pitchFamily="50" charset="-128"/>
                        </a:rPr>
                      </a:br>
                      <a:br>
                        <a:rPr 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ファイルサイズが</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10</a:t>
                      </a:r>
                      <a:r>
                        <a:rPr lang="en-US" sz="1000" b="0" i="0" u="none" strike="noStrike" dirty="0">
                          <a:solidFill>
                            <a:srgbClr val="000000"/>
                          </a:solidFill>
                          <a:effectLst/>
                          <a:latin typeface="Meiryo UI" panose="020B0604030504040204" pitchFamily="50" charset="-128"/>
                          <a:ea typeface="Meiryo UI" panose="020B0604030504040204" pitchFamily="50" charset="-128"/>
                        </a:rPr>
                        <a:t>MB</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を超えていますので、ファイルを分割圧縮してお送りします。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複数ファイルを解凍する際の手順を以下に記載させて頂きます。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①　分割圧縮された複数ファイルをすべて同じフォルダに置いてください。</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②　</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.001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ファイルを右クリックし、「</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7-</a:t>
                      </a:r>
                      <a:r>
                        <a:rPr lang="en-US" sz="1000" b="0" i="0" u="none" strike="noStrike" dirty="0">
                          <a:solidFill>
                            <a:srgbClr val="000000"/>
                          </a:solidFill>
                          <a:effectLst/>
                          <a:latin typeface="Meiryo UI" panose="020B0604030504040204" pitchFamily="50" charset="-128"/>
                          <a:ea typeface="Meiryo UI" panose="020B0604030504040204" pitchFamily="50" charset="-128"/>
                        </a:rPr>
                        <a:t>Zip」「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ここに展開」を選択してください。</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必ず分割圧縮されたファイルの「</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.001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」を選択してください（他のファイルを選択すると解凍されません）。</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③　分割圧縮されたファイルがまとめられて解凍され、</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ファイルとなります。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圧縮・解凍ソフトによってはすぐさま対応できない場合もありますが、</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7-Zip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であれば可能です。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635222846"/>
                  </a:ext>
                </a:extLst>
              </a:tr>
              <a:tr h="702071">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3</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提出メールのタイトルの定義について、確認をお願いします（特にマル名の定義をご教示ください）</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事務連絡（</a:t>
                      </a:r>
                      <a:r>
                        <a:rPr lang="en-US" altLang="ja-JP" sz="1000" b="0" i="0" u="none" strike="noStrike">
                          <a:solidFill>
                            <a:srgbClr val="000000"/>
                          </a:solidFill>
                          <a:effectLst/>
                          <a:latin typeface="Meiryo UI" panose="020B0604030504040204" pitchFamily="50" charset="-128"/>
                          <a:ea typeface="Meiryo UI" panose="020B0604030504040204" pitchFamily="50" charset="-128"/>
                        </a:rPr>
                        <a:t>https://www.pmda.go.jp/files/000245416.pdf</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）では、申請内容が「</a:t>
                      </a:r>
                      <a:r>
                        <a:rPr lang="ja-JP" altLang="en-US" sz="1000" b="0" i="0" u="none" strike="noStrike">
                          <a:solidFill>
                            <a:srgbClr val="FF0000"/>
                          </a:solidFill>
                          <a:effectLst/>
                          <a:latin typeface="Meiryo UI" panose="020B0604030504040204" pitchFamily="50" charset="-128"/>
                          <a:ea typeface="Meiryo UI" panose="020B0604030504040204" pitchFamily="50" charset="-128"/>
                        </a:rPr>
                        <a:t>新規、一変、マル名又はその他</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注３」と記載されています。</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・新規：初めて</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を作成した場合（再審査等にて</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が終了した製品で改めて</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を作成する場合も含む）</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・一変：一変承認時に新規作成又は既存適応症の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を変更した場合</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FF0000"/>
                          </a:solidFill>
                          <a:effectLst/>
                          <a:latin typeface="Meiryo UI" panose="020B0604030504040204" pitchFamily="50" charset="-128"/>
                          <a:ea typeface="Meiryo UI" panose="020B0604030504040204" pitchFamily="50" charset="-128"/>
                        </a:rPr>
                        <a:t>・マル名：（事例をご教示願います） </a:t>
                      </a:r>
                      <a:br>
                        <a:rPr lang="ja-JP" altLang="en-US" sz="1000" b="0" i="0" u="none" strike="noStrike">
                          <a:solidFill>
                            <a:srgbClr val="FF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・その他 （審査に紐づかない場合）上記「新規・一変」以外の変更（通常の市販後の改訂）</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新規申請、一変申請、販売名変更に係る代替新規申請において、申請時又は審査時に</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案を提出した場合（＝審査に紐づく場合）は、審査終了後の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提出時のメール件名に、当該申請と同じ内容（それぞれ新規、一変、マル名）を記載してください。</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例えば、販売名変更に係る代替新規申請時に、販売名等を変更した</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案を提出した品目について、当該審査の終了後に、審査結果を反映した</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を提出する際には、メール件名に「マル名」と記載してください。</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また、製造販売後の新たな安全性の懸念の判明により、</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案の作成が必要となった場合等は、審査に紐づかないため、メール件名に「その他」と記載してください。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40301696"/>
                  </a:ext>
                </a:extLst>
              </a:tr>
              <a:tr h="468047">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1, 3</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既存</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について経過措置期間中に改訂が発生しなかった場合は、経過措置期間を過ぎても現行様式のまま公表継続で問題がないのか、あるいは経過措置期間中には必ずどこかのタイミングで新様式に載せ替え対応が必要なのか、通知からは確証が得られなかった。いずれになる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（補足：通知前の議論では上記で問題ないことを確認しており、周知用スライドに含めておりますが、念のため再度確認させてください）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既存</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について、経過措置期間中に改訂が発生しなかった場合は、経過措置期間を過ぎても旧様式のまま公表を継続することで問題ない。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86279738"/>
                  </a:ext>
                </a:extLst>
              </a:tr>
            </a:tbl>
          </a:graphicData>
        </a:graphic>
      </p:graphicFrame>
      <p:sp>
        <p:nvSpPr>
          <p:cNvPr id="8" name="正方形/長方形 7">
            <a:extLst>
              <a:ext uri="{FF2B5EF4-FFF2-40B4-BE49-F238E27FC236}">
                <a16:creationId xmlns:a16="http://schemas.microsoft.com/office/drawing/2014/main" id="{A4F87514-91A2-4DCB-8BA6-E094368F9BB1}"/>
              </a:ext>
            </a:extLst>
          </p:cNvPr>
          <p:cNvSpPr/>
          <p:nvPr/>
        </p:nvSpPr>
        <p:spPr>
          <a:xfrm>
            <a:off x="1079500" y="6267433"/>
            <a:ext cx="9550400" cy="630942"/>
          </a:xfrm>
          <a:prstGeom prst="rect">
            <a:avLst/>
          </a:prstGeom>
        </p:spPr>
        <p:txBody>
          <a:bodyPr wrap="square">
            <a:spAutoFit/>
          </a:bodyPr>
          <a:lstStyle/>
          <a:p>
            <a:r>
              <a:rPr lang="ja-JP" altLang="en-US" sz="700" b="1" dirty="0"/>
              <a:t>通知名は、以下の数字参照</a:t>
            </a:r>
            <a:r>
              <a:rPr lang="ja-JP" altLang="en-US" sz="700" dirty="0"/>
              <a:t>　　</a:t>
            </a:r>
            <a:r>
              <a:rPr lang="en-US" altLang="ja-JP" sz="700" dirty="0">
                <a:hlinkClick r:id="rId3"/>
              </a:rPr>
              <a:t>https://www.pmda.go.jp/safety/info-services/drugs/items-information/rmp/0002.html</a:t>
            </a:r>
            <a:r>
              <a:rPr lang="ja-JP" altLang="en-US" sz="700" dirty="0"/>
              <a:t>　</a:t>
            </a:r>
          </a:p>
          <a:p>
            <a:r>
              <a:rPr lang="en-US" altLang="ja-JP" sz="700" dirty="0"/>
              <a:t>1: </a:t>
            </a:r>
            <a:r>
              <a:rPr lang="ja-JP" altLang="en-US" sz="700" dirty="0"/>
              <a:t>令和</a:t>
            </a:r>
            <a:r>
              <a:rPr lang="en-US" altLang="ja-JP" sz="700" dirty="0"/>
              <a:t>4</a:t>
            </a:r>
            <a:r>
              <a:rPr lang="ja-JP" altLang="en-US" sz="700" dirty="0"/>
              <a:t>年</a:t>
            </a:r>
            <a:r>
              <a:rPr lang="en-US" altLang="ja-JP" sz="700" dirty="0"/>
              <a:t>3</a:t>
            </a:r>
            <a:r>
              <a:rPr lang="ja-JP" altLang="en-US" sz="700" dirty="0"/>
              <a:t>月　審査管理課長・安全対策課長通知　医薬品リスク管理計画の策定及び公表について</a:t>
            </a:r>
          </a:p>
          <a:p>
            <a:r>
              <a:rPr lang="en-US" altLang="ja-JP" sz="700" dirty="0"/>
              <a:t>2: </a:t>
            </a:r>
            <a:r>
              <a:rPr lang="ja-JP" altLang="en-US" sz="700" dirty="0"/>
              <a:t>令和</a:t>
            </a:r>
            <a:r>
              <a:rPr lang="en-US" altLang="ja-JP" sz="700" dirty="0"/>
              <a:t>4</a:t>
            </a:r>
            <a:r>
              <a:rPr lang="ja-JP" altLang="en-US" sz="700" dirty="0"/>
              <a:t>年</a:t>
            </a:r>
            <a:r>
              <a:rPr lang="en-US" altLang="ja-JP" sz="700" dirty="0"/>
              <a:t>3</a:t>
            </a:r>
            <a:r>
              <a:rPr lang="ja-JP" altLang="en-US" sz="700" dirty="0"/>
              <a:t>月　</a:t>
            </a:r>
            <a:r>
              <a:rPr lang="en-US" altLang="ja-JP" sz="700" dirty="0"/>
              <a:t>PMDA</a:t>
            </a:r>
            <a:r>
              <a:rPr lang="ja-JP" altLang="en-US" sz="700" dirty="0"/>
              <a:t>安全性情報・企画管理部長　医薬品リスク管理計画書の公表資料及び追加のリスク最小化活動として作成・提供する資材の公表に関する留意点について</a:t>
            </a:r>
          </a:p>
          <a:p>
            <a:r>
              <a:rPr lang="en-US" altLang="ja-JP" sz="700" dirty="0"/>
              <a:t>3: </a:t>
            </a:r>
            <a:r>
              <a:rPr lang="ja-JP" altLang="en-US" sz="700" dirty="0"/>
              <a:t>令和</a:t>
            </a:r>
            <a:r>
              <a:rPr lang="en-US" altLang="ja-JP" sz="700" dirty="0"/>
              <a:t>4</a:t>
            </a:r>
            <a:r>
              <a:rPr lang="ja-JP" altLang="en-US" sz="700" dirty="0"/>
              <a:t>年</a:t>
            </a:r>
            <a:r>
              <a:rPr lang="en-US" altLang="ja-JP" sz="700" dirty="0"/>
              <a:t>3</a:t>
            </a:r>
            <a:r>
              <a:rPr lang="ja-JP" altLang="en-US" sz="700" dirty="0"/>
              <a:t>月　審査管理課・安全対策課通知　医薬品リスク管理計画に関する質疑応答集（Ｑ＆Ａ）について</a:t>
            </a:r>
          </a:p>
          <a:p>
            <a:r>
              <a:rPr lang="en-US" altLang="ja-JP" sz="700" dirty="0"/>
              <a:t>4: </a:t>
            </a:r>
            <a:r>
              <a:rPr lang="ja-JP" altLang="en-US" sz="700" dirty="0"/>
              <a:t>令和</a:t>
            </a:r>
            <a:r>
              <a:rPr lang="en-US" altLang="ja-JP" sz="700" dirty="0"/>
              <a:t>4</a:t>
            </a:r>
            <a:r>
              <a:rPr lang="ja-JP" altLang="en-US" sz="700" dirty="0"/>
              <a:t>年</a:t>
            </a:r>
            <a:r>
              <a:rPr lang="en-US" altLang="ja-JP" sz="700" dirty="0"/>
              <a:t>3</a:t>
            </a:r>
            <a:r>
              <a:rPr lang="ja-JP" altLang="en-US" sz="700" dirty="0"/>
              <a:t>月　審査業務部通知　医薬品リスク管理計画書（ＲＭＰ）の提出方法について</a:t>
            </a:r>
          </a:p>
        </p:txBody>
      </p:sp>
      <p:sp>
        <p:nvSpPr>
          <p:cNvPr id="9" name="吹き出し: 四角形 8">
            <a:extLst>
              <a:ext uri="{FF2B5EF4-FFF2-40B4-BE49-F238E27FC236}">
                <a16:creationId xmlns:a16="http://schemas.microsoft.com/office/drawing/2014/main" id="{98FA9166-2AEF-46B2-8353-397A3E0629C3}"/>
              </a:ext>
            </a:extLst>
          </p:cNvPr>
          <p:cNvSpPr/>
          <p:nvPr/>
        </p:nvSpPr>
        <p:spPr>
          <a:xfrm>
            <a:off x="7133591" y="2098529"/>
            <a:ext cx="2656204" cy="560851"/>
          </a:xfrm>
          <a:prstGeom prst="wedgeRectCallout">
            <a:avLst>
              <a:gd name="adj1" fmla="val -69334"/>
              <a:gd name="adj2" fmla="val -26888"/>
            </a:avLst>
          </a:prstGeom>
          <a:solidFill>
            <a:schemeClr val="accent1"/>
          </a:solidFill>
          <a:ln>
            <a:noFill/>
          </a:ln>
        </p:spPr>
        <p:style>
          <a:lnRef idx="2">
            <a:schemeClr val="accent6"/>
          </a:lnRef>
          <a:fillRef idx="1">
            <a:schemeClr val="lt1"/>
          </a:fillRef>
          <a:effectRef idx="0">
            <a:schemeClr val="accent6"/>
          </a:effectRef>
          <a:fontRef idx="minor">
            <a:schemeClr val="dk1"/>
          </a:fontRef>
        </p:style>
        <p:txBody>
          <a:bodyPr wrap="square" lIns="108000" tIns="108000" rIns="108000" bIns="108000" rtlCol="0" anchor="ctr">
            <a:noAutofit/>
          </a:bodyPr>
          <a:lstStyle/>
          <a:p>
            <a:r>
              <a:rPr lang="ja-JP" altLang="en-US" sz="1200" b="1" dirty="0">
                <a:solidFill>
                  <a:schemeClr val="bg1"/>
                </a:solidFill>
                <a:latin typeface="Meiryo UI" panose="020B0604030504040204" pitchFamily="50" charset="-128"/>
                <a:ea typeface="Meiryo UI" panose="020B0604030504040204" pitchFamily="50" charset="-128"/>
              </a:rPr>
              <a:t>次スライドにて具体的な手順の一例を紹介します</a:t>
            </a:r>
            <a:endParaRPr kumimoji="1" lang="ja-JP" altLang="en-US" sz="1200" dirty="0">
              <a:solidFill>
                <a:schemeClr val="bg1"/>
              </a:solidFill>
            </a:endParaRPr>
          </a:p>
        </p:txBody>
      </p:sp>
    </p:spTree>
    <p:extLst>
      <p:ext uri="{BB962C8B-B14F-4D97-AF65-F5344CB8AC3E}">
        <p14:creationId xmlns:p14="http://schemas.microsoft.com/office/powerpoint/2010/main" val="1841772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グループ化 26">
            <a:extLst>
              <a:ext uri="{FF2B5EF4-FFF2-40B4-BE49-F238E27FC236}">
                <a16:creationId xmlns:a16="http://schemas.microsoft.com/office/drawing/2014/main" id="{B203B358-0E6F-4A62-8DF7-F617A069E7D6}"/>
              </a:ext>
            </a:extLst>
          </p:cNvPr>
          <p:cNvGrpSpPr/>
          <p:nvPr/>
        </p:nvGrpSpPr>
        <p:grpSpPr>
          <a:xfrm>
            <a:off x="4105533" y="1760218"/>
            <a:ext cx="3882278" cy="3219450"/>
            <a:chOff x="4105533" y="1333498"/>
            <a:chExt cx="3882278" cy="3219450"/>
          </a:xfrm>
        </p:grpSpPr>
        <p:pic>
          <p:nvPicPr>
            <p:cNvPr id="14" name="図 13">
              <a:extLst>
                <a:ext uri="{FF2B5EF4-FFF2-40B4-BE49-F238E27FC236}">
                  <a16:creationId xmlns:a16="http://schemas.microsoft.com/office/drawing/2014/main" id="{49BEC6CF-A95F-4B61-8D1D-BC65D6F0BBD1}"/>
                </a:ext>
              </a:extLst>
            </p:cNvPr>
            <p:cNvPicPr>
              <a:picLocks noChangeAspect="1"/>
            </p:cNvPicPr>
            <p:nvPr/>
          </p:nvPicPr>
          <p:blipFill>
            <a:blip r:embed="rId3"/>
            <a:stretch>
              <a:fillRect/>
            </a:stretch>
          </p:blipFill>
          <p:spPr>
            <a:xfrm>
              <a:off x="4105533" y="1333498"/>
              <a:ext cx="3882278" cy="3219450"/>
            </a:xfrm>
            <a:prstGeom prst="rect">
              <a:avLst/>
            </a:prstGeom>
          </p:spPr>
        </p:pic>
        <p:sp>
          <p:nvSpPr>
            <p:cNvPr id="23" name="正方形/長方形 22">
              <a:extLst>
                <a:ext uri="{FF2B5EF4-FFF2-40B4-BE49-F238E27FC236}">
                  <a16:creationId xmlns:a16="http://schemas.microsoft.com/office/drawing/2014/main" id="{ECDE0160-CD9B-4649-85D2-12A7432826B6}"/>
                </a:ext>
              </a:extLst>
            </p:cNvPr>
            <p:cNvSpPr/>
            <p:nvPr/>
          </p:nvSpPr>
          <p:spPr>
            <a:xfrm>
              <a:off x="4535805" y="1538650"/>
              <a:ext cx="2161904" cy="108141"/>
            </a:xfrm>
            <a:prstGeom prst="rect">
              <a:avLst/>
            </a:prstGeom>
            <a:solidFill>
              <a:srgbClr val="F0F0F0"/>
            </a:solidFill>
            <a:ln>
              <a:noFill/>
            </a:ln>
          </p:spPr>
          <p:txBody>
            <a:bodyPr wrap="square" lIns="108000" tIns="108000" rIns="108000" bIns="108000" rtlCol="0" anchor="ctr">
              <a:noAutofit/>
            </a:bodyPr>
            <a:lstStyle/>
            <a:p>
              <a:pPr algn="ctr"/>
              <a:endParaRPr kumimoji="1" lang="ja-JP" altLang="en-US" b="1" dirty="0">
                <a:solidFill>
                  <a:schemeClr val="bg1"/>
                </a:solidFill>
              </a:endParaRPr>
            </a:p>
          </p:txBody>
        </p:sp>
      </p:grpSp>
      <p:grpSp>
        <p:nvGrpSpPr>
          <p:cNvPr id="19" name="グループ化 18">
            <a:extLst>
              <a:ext uri="{FF2B5EF4-FFF2-40B4-BE49-F238E27FC236}">
                <a16:creationId xmlns:a16="http://schemas.microsoft.com/office/drawing/2014/main" id="{79EC1F08-3713-498F-99F3-0E289AA09A97}"/>
              </a:ext>
            </a:extLst>
          </p:cNvPr>
          <p:cNvGrpSpPr/>
          <p:nvPr/>
        </p:nvGrpSpPr>
        <p:grpSpPr>
          <a:xfrm>
            <a:off x="239806" y="1870420"/>
            <a:ext cx="3009900" cy="1257363"/>
            <a:chOff x="0" y="2493895"/>
            <a:chExt cx="3660747" cy="1529249"/>
          </a:xfrm>
        </p:grpSpPr>
        <p:pic>
          <p:nvPicPr>
            <p:cNvPr id="11" name="図 10">
              <a:extLst>
                <a:ext uri="{FF2B5EF4-FFF2-40B4-BE49-F238E27FC236}">
                  <a16:creationId xmlns:a16="http://schemas.microsoft.com/office/drawing/2014/main" id="{08CC2909-9E34-4315-AC91-3A2F24C56060}"/>
                </a:ext>
              </a:extLst>
            </p:cNvPr>
            <p:cNvPicPr>
              <a:picLocks noChangeAspect="1"/>
            </p:cNvPicPr>
            <p:nvPr/>
          </p:nvPicPr>
          <p:blipFill rotWithShape="1">
            <a:blip r:embed="rId4"/>
            <a:srcRect l="3270" r="24177"/>
            <a:stretch/>
          </p:blipFill>
          <p:spPr>
            <a:xfrm>
              <a:off x="0" y="2493895"/>
              <a:ext cx="3593590" cy="1529249"/>
            </a:xfrm>
            <a:prstGeom prst="rect">
              <a:avLst/>
            </a:prstGeom>
          </p:spPr>
        </p:pic>
        <p:sp>
          <p:nvSpPr>
            <p:cNvPr id="12" name="正方形/長方形 11">
              <a:extLst>
                <a:ext uri="{FF2B5EF4-FFF2-40B4-BE49-F238E27FC236}">
                  <a16:creationId xmlns:a16="http://schemas.microsoft.com/office/drawing/2014/main" id="{CA59FF16-0077-4AED-A254-F2039DDD511C}"/>
                </a:ext>
              </a:extLst>
            </p:cNvPr>
            <p:cNvSpPr/>
            <p:nvPr/>
          </p:nvSpPr>
          <p:spPr>
            <a:xfrm>
              <a:off x="2089122" y="3495674"/>
              <a:ext cx="1571625" cy="314325"/>
            </a:xfrm>
            <a:prstGeom prst="rect">
              <a:avLst/>
            </a:prstGeom>
            <a:noFill/>
            <a:ln w="38100">
              <a:solidFill>
                <a:schemeClr val="accent6"/>
              </a:solidFill>
            </a:ln>
          </p:spPr>
          <p:txBody>
            <a:bodyPr wrap="square" lIns="108000" tIns="108000" rIns="108000" bIns="108000" rtlCol="0" anchor="ctr">
              <a:noAutofit/>
            </a:bodyPr>
            <a:lstStyle/>
            <a:p>
              <a:pPr algn="ctr"/>
              <a:endParaRPr kumimoji="1" lang="ja-JP" altLang="en-US" b="1" dirty="0">
                <a:solidFill>
                  <a:schemeClr val="bg1"/>
                </a:solidFill>
              </a:endParaRPr>
            </a:p>
          </p:txBody>
        </p:sp>
      </p:grpSp>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RMP</a:t>
            </a:r>
            <a:r>
              <a:rPr lang="ja-JP" altLang="en-US" dirty="0"/>
              <a:t>関連通知（</a:t>
            </a:r>
            <a:r>
              <a:rPr lang="en-US" altLang="ja-JP" dirty="0"/>
              <a:t>2022</a:t>
            </a:r>
            <a:r>
              <a:rPr lang="ja-JP" altLang="en-US" dirty="0"/>
              <a:t>年</a:t>
            </a:r>
            <a:r>
              <a:rPr lang="en-US" altLang="ja-JP" dirty="0"/>
              <a:t>3</a:t>
            </a:r>
            <a:r>
              <a:rPr lang="ja-JP" altLang="en-US" dirty="0"/>
              <a:t>月）に関する</a:t>
            </a:r>
            <a:r>
              <a:rPr lang="en-US" altLang="ja-JP" dirty="0"/>
              <a:t>Q&amp;A</a:t>
            </a:r>
            <a:endParaRPr lang="ja-JP" altLang="en-US" dirty="0"/>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8" y="503071"/>
            <a:ext cx="11413081" cy="461665"/>
          </a:xfrm>
        </p:spPr>
        <p:txBody>
          <a:bodyPr/>
          <a:lstStyle/>
          <a:p>
            <a:r>
              <a:rPr lang="ja-JP" altLang="en-US" sz="2400" dirty="0"/>
              <a:t>参考　容量が大きい時のファイル分割方法の一例</a:t>
            </a:r>
            <a:r>
              <a:rPr lang="ja-JP" altLang="en-US" sz="2400" b="0" dirty="0"/>
              <a:t>（</a:t>
            </a:r>
            <a:r>
              <a:rPr lang="en-US" altLang="ja-JP" sz="2400" b="0" dirty="0"/>
              <a:t>WINDOWS</a:t>
            </a:r>
            <a:r>
              <a:rPr lang="ja-JP" altLang="en-US" sz="2400" b="0" dirty="0"/>
              <a:t>標準機能）</a:t>
            </a:r>
            <a:r>
              <a:rPr lang="ja-JP" altLang="en-US" sz="2400" dirty="0"/>
              <a:t>　　</a:t>
            </a:r>
            <a:endParaRPr lang="en-US" altLang="ja-JP" sz="2400" dirty="0"/>
          </a:p>
        </p:txBody>
      </p:sp>
      <p:sp>
        <p:nvSpPr>
          <p:cNvPr id="2" name="正方形/長方形 1">
            <a:extLst>
              <a:ext uri="{FF2B5EF4-FFF2-40B4-BE49-F238E27FC236}">
                <a16:creationId xmlns:a16="http://schemas.microsoft.com/office/drawing/2014/main" id="{175E44FB-62CD-4B52-8C2A-1DAD5D92A676}"/>
              </a:ext>
            </a:extLst>
          </p:cNvPr>
          <p:cNvSpPr/>
          <p:nvPr/>
        </p:nvSpPr>
        <p:spPr>
          <a:xfrm>
            <a:off x="8169784" y="6165913"/>
            <a:ext cx="3755515" cy="646331"/>
          </a:xfrm>
          <a:prstGeom prst="rect">
            <a:avLst/>
          </a:prstGeom>
        </p:spPr>
        <p:txBody>
          <a:bodyPr wrap="none">
            <a:spAutoFit/>
          </a:bodyPr>
          <a:lstStyle/>
          <a:p>
            <a:r>
              <a:rPr lang="en-US" altLang="ja-JP" sz="1200" b="1" dirty="0"/>
              <a:t>[7-Zip] </a:t>
            </a:r>
            <a:r>
              <a:rPr lang="ja-JP" altLang="en-US" sz="1200" b="1" dirty="0"/>
              <a:t>分割圧縮する （</a:t>
            </a:r>
            <a:r>
              <a:rPr lang="en-US" altLang="ja-JP" sz="1200" b="1" dirty="0"/>
              <a:t>2022/5/27</a:t>
            </a:r>
            <a:r>
              <a:rPr lang="ja-JP" altLang="en-US" sz="1200" b="1" dirty="0"/>
              <a:t>閲覧）</a:t>
            </a:r>
            <a:endParaRPr lang="en-US" altLang="ja-JP" sz="1200" b="1" dirty="0"/>
          </a:p>
          <a:p>
            <a:r>
              <a:rPr lang="en-US" altLang="ja-JP" sz="1200" dirty="0">
                <a:hlinkClick r:id="rId5"/>
              </a:rPr>
              <a:t>https://pasomaki.com/7zip-split-compress/</a:t>
            </a:r>
            <a:r>
              <a:rPr lang="ja-JP" altLang="en-US" sz="1200" dirty="0"/>
              <a:t>　</a:t>
            </a:r>
            <a:endParaRPr lang="en-US" altLang="ja-JP" sz="1200" dirty="0"/>
          </a:p>
          <a:p>
            <a:r>
              <a:rPr lang="ja-JP" altLang="en-US" sz="1200" dirty="0">
                <a:hlinkClick r:id="rId6"/>
              </a:rPr>
              <a:t>https://pasomaki.com/7zip-split-decompress/</a:t>
            </a:r>
            <a:r>
              <a:rPr lang="ja-JP" altLang="en-US" sz="1200" dirty="0"/>
              <a:t>　</a:t>
            </a:r>
            <a:endParaRPr lang="en-US" altLang="ja-JP" sz="1200" dirty="0"/>
          </a:p>
        </p:txBody>
      </p:sp>
      <p:sp>
        <p:nvSpPr>
          <p:cNvPr id="8" name="吹き出し: 四角形 7">
            <a:extLst>
              <a:ext uri="{FF2B5EF4-FFF2-40B4-BE49-F238E27FC236}">
                <a16:creationId xmlns:a16="http://schemas.microsoft.com/office/drawing/2014/main" id="{F56F681E-1990-4A0F-8248-7828562143DE}"/>
              </a:ext>
            </a:extLst>
          </p:cNvPr>
          <p:cNvSpPr/>
          <p:nvPr/>
        </p:nvSpPr>
        <p:spPr>
          <a:xfrm>
            <a:off x="1681731" y="5210567"/>
            <a:ext cx="2654685" cy="1401110"/>
          </a:xfrm>
          <a:prstGeom prst="wedgeRectCallout">
            <a:avLst>
              <a:gd name="adj1" fmla="val 79997"/>
              <a:gd name="adj2" fmla="val -131634"/>
            </a:avLst>
          </a:prstGeom>
          <a:ln>
            <a:solidFill>
              <a:schemeClr val="bg2">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400" b="1" dirty="0">
                <a:solidFill>
                  <a:schemeClr val="accent6"/>
                </a:solidFill>
              </a:rPr>
              <a:t>8M</a:t>
            </a:r>
            <a:r>
              <a:rPr kumimoji="1" lang="ja-JP" altLang="en-US" sz="1400" b="1" dirty="0">
                <a:solidFill>
                  <a:schemeClr val="accent6"/>
                </a:solidFill>
              </a:rPr>
              <a:t>　</a:t>
            </a:r>
            <a:endParaRPr kumimoji="1" lang="en-US" altLang="ja-JP" sz="1400" b="1" dirty="0">
              <a:solidFill>
                <a:schemeClr val="accent6"/>
              </a:solidFill>
            </a:endParaRPr>
          </a:p>
          <a:p>
            <a:pPr algn="ctr"/>
            <a:r>
              <a:rPr kumimoji="1" lang="ja-JP" altLang="en-US" sz="1400" dirty="0">
                <a:solidFill>
                  <a:schemeClr val="accent1"/>
                </a:solidFill>
              </a:rPr>
              <a:t>など分割容量を設定ください。</a:t>
            </a:r>
            <a:endParaRPr kumimoji="1" lang="en-US" altLang="ja-JP" sz="1400" dirty="0">
              <a:solidFill>
                <a:schemeClr val="accent1"/>
              </a:solidFill>
            </a:endParaRPr>
          </a:p>
          <a:p>
            <a:pPr algn="ctr"/>
            <a:r>
              <a:rPr lang="ja-JP" altLang="en-US" sz="1400" dirty="0">
                <a:solidFill>
                  <a:schemeClr val="accent1"/>
                </a:solidFill>
                <a:highlight>
                  <a:srgbClr val="FFFF00"/>
                </a:highlight>
              </a:rPr>
              <a:t>（</a:t>
            </a:r>
            <a:r>
              <a:rPr lang="en-US" altLang="ja-JP" sz="1400" dirty="0">
                <a:solidFill>
                  <a:schemeClr val="accent1"/>
                </a:solidFill>
                <a:highlight>
                  <a:srgbClr val="FFFF00"/>
                </a:highlight>
              </a:rPr>
              <a:t>※10M</a:t>
            </a:r>
            <a:r>
              <a:rPr lang="ja-JP" altLang="en-US" sz="1400" dirty="0">
                <a:solidFill>
                  <a:schemeClr val="accent1"/>
                </a:solidFill>
                <a:highlight>
                  <a:srgbClr val="FFFF00"/>
                </a:highlight>
              </a:rPr>
              <a:t>や、</a:t>
            </a:r>
            <a:r>
              <a:rPr lang="en-US" altLang="ja-JP" sz="1400" dirty="0">
                <a:solidFill>
                  <a:schemeClr val="accent1"/>
                </a:solidFill>
                <a:highlight>
                  <a:srgbClr val="FFFF00"/>
                </a:highlight>
              </a:rPr>
              <a:t>9.5M</a:t>
            </a:r>
            <a:r>
              <a:rPr lang="ja-JP" altLang="en-US" sz="1400" dirty="0">
                <a:solidFill>
                  <a:schemeClr val="accent1"/>
                </a:solidFill>
                <a:highlight>
                  <a:srgbClr val="FFFF00"/>
                </a:highlight>
              </a:rPr>
              <a:t>など</a:t>
            </a:r>
          </a:p>
          <a:p>
            <a:pPr algn="ctr"/>
            <a:r>
              <a:rPr lang="en-US" altLang="ja-JP" sz="1400" dirty="0">
                <a:solidFill>
                  <a:schemeClr val="accent1"/>
                </a:solidFill>
                <a:highlight>
                  <a:srgbClr val="FFFF00"/>
                </a:highlight>
              </a:rPr>
              <a:t>10MB</a:t>
            </a:r>
            <a:r>
              <a:rPr lang="ja-JP" altLang="en-US" sz="1400" dirty="0">
                <a:solidFill>
                  <a:schemeClr val="accent1"/>
                </a:solidFill>
                <a:highlight>
                  <a:srgbClr val="FFFF00"/>
                </a:highlight>
              </a:rPr>
              <a:t>ぎりぎりにすると、メールの総容量次第では、うまく送信されない可能性があるため注意すること）</a:t>
            </a:r>
            <a:endParaRPr kumimoji="1" lang="ja-JP" altLang="en-US" sz="1400" dirty="0">
              <a:solidFill>
                <a:schemeClr val="accent1"/>
              </a:solidFill>
              <a:highlight>
                <a:srgbClr val="FFFF00"/>
              </a:highlight>
            </a:endParaRPr>
          </a:p>
        </p:txBody>
      </p:sp>
      <p:sp>
        <p:nvSpPr>
          <p:cNvPr id="13" name="吹き出し: 四角形 12">
            <a:extLst>
              <a:ext uri="{FF2B5EF4-FFF2-40B4-BE49-F238E27FC236}">
                <a16:creationId xmlns:a16="http://schemas.microsoft.com/office/drawing/2014/main" id="{00270D6E-385E-4644-9D2C-152B4DFC1970}"/>
              </a:ext>
            </a:extLst>
          </p:cNvPr>
          <p:cNvSpPr/>
          <p:nvPr/>
        </p:nvSpPr>
        <p:spPr>
          <a:xfrm>
            <a:off x="-6591" y="3412712"/>
            <a:ext cx="4012059" cy="1316359"/>
          </a:xfrm>
          <a:prstGeom prst="wedgeRectCallout">
            <a:avLst>
              <a:gd name="adj1" fmla="val 9122"/>
              <a:gd name="adj2" fmla="val -80559"/>
            </a:avLst>
          </a:prstGeom>
          <a:ln>
            <a:solidFill>
              <a:schemeClr val="bg2">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accent1"/>
                </a:solidFill>
              </a:rPr>
              <a:t>該当ファイル（</a:t>
            </a:r>
            <a:r>
              <a:rPr kumimoji="1" lang="en-US" altLang="ja-JP" sz="1400" b="1" dirty="0">
                <a:solidFill>
                  <a:schemeClr val="accent1"/>
                </a:solidFill>
              </a:rPr>
              <a:t>1</a:t>
            </a:r>
            <a:r>
              <a:rPr kumimoji="1" lang="ja-JP" altLang="en-US" sz="1400" b="1" dirty="0">
                <a:solidFill>
                  <a:schemeClr val="accent1"/>
                </a:solidFill>
              </a:rPr>
              <a:t>つあるいは複数</a:t>
            </a:r>
            <a:r>
              <a:rPr kumimoji="1" lang="en-US" altLang="ja-JP" sz="1400" b="1" dirty="0">
                <a:solidFill>
                  <a:schemeClr val="accent1"/>
                </a:solidFill>
              </a:rPr>
              <a:t>※</a:t>
            </a:r>
            <a:r>
              <a:rPr kumimoji="1" lang="ja-JP" altLang="en-US" sz="1400" b="1" dirty="0">
                <a:solidFill>
                  <a:schemeClr val="accent1"/>
                </a:solidFill>
              </a:rPr>
              <a:t>）を右クリック</a:t>
            </a:r>
            <a:endParaRPr kumimoji="1" lang="en-US" altLang="ja-JP" sz="1400" b="1" dirty="0">
              <a:solidFill>
                <a:schemeClr val="accent1"/>
              </a:solidFill>
            </a:endParaRPr>
          </a:p>
          <a:p>
            <a:pPr algn="ctr"/>
            <a:r>
              <a:rPr lang="ja-JP" altLang="en-US" sz="1400" b="1" dirty="0">
                <a:solidFill>
                  <a:schemeClr val="accent1"/>
                </a:solidFill>
              </a:rPr>
              <a:t>→　</a:t>
            </a:r>
            <a:r>
              <a:rPr lang="en-US" altLang="ja-JP" sz="1400" b="1" dirty="0">
                <a:solidFill>
                  <a:schemeClr val="accent1"/>
                </a:solidFill>
              </a:rPr>
              <a:t>7-Zip </a:t>
            </a:r>
            <a:r>
              <a:rPr lang="ja-JP" altLang="en-US" sz="1400" b="1" dirty="0">
                <a:solidFill>
                  <a:schemeClr val="accent1"/>
                </a:solidFill>
              </a:rPr>
              <a:t>→圧縮</a:t>
            </a:r>
            <a:endParaRPr lang="en-US" altLang="ja-JP" sz="1400" b="1" dirty="0">
              <a:solidFill>
                <a:schemeClr val="accent1"/>
              </a:solidFill>
            </a:endParaRPr>
          </a:p>
          <a:p>
            <a:pPr algn="ctr"/>
            <a:endParaRPr lang="en-US" altLang="ja-JP" sz="1400" dirty="0">
              <a:solidFill>
                <a:schemeClr val="accent1"/>
              </a:solidFill>
            </a:endParaRPr>
          </a:p>
          <a:p>
            <a:pPr algn="ctr"/>
            <a:r>
              <a:rPr kumimoji="1" lang="en-US" altLang="ja-JP" sz="1400" dirty="0">
                <a:solidFill>
                  <a:schemeClr val="accent1"/>
                </a:solidFill>
              </a:rPr>
              <a:t>※</a:t>
            </a:r>
            <a:r>
              <a:rPr kumimoji="1" lang="ja-JP" altLang="en-US" sz="1400" dirty="0">
                <a:solidFill>
                  <a:schemeClr val="accent1"/>
                </a:solidFill>
              </a:rPr>
              <a:t>上記例では</a:t>
            </a:r>
            <a:r>
              <a:rPr kumimoji="1" lang="en-US" altLang="ja-JP" sz="1400" dirty="0">
                <a:solidFill>
                  <a:schemeClr val="accent1"/>
                </a:solidFill>
              </a:rPr>
              <a:t>1</a:t>
            </a:r>
            <a:r>
              <a:rPr kumimoji="1" lang="ja-JP" altLang="en-US" sz="1400" dirty="0">
                <a:solidFill>
                  <a:schemeClr val="accent1"/>
                </a:solidFill>
              </a:rPr>
              <a:t>つのファイルですが、</a:t>
            </a:r>
            <a:r>
              <a:rPr kumimoji="1" lang="en-US" altLang="ja-JP" sz="1400" dirty="0">
                <a:solidFill>
                  <a:schemeClr val="accent1"/>
                </a:solidFill>
              </a:rPr>
              <a:t>RMP</a:t>
            </a:r>
            <a:r>
              <a:rPr kumimoji="1" lang="ja-JP" altLang="en-US" sz="1400" dirty="0">
                <a:solidFill>
                  <a:schemeClr val="accent1"/>
                </a:solidFill>
              </a:rPr>
              <a:t>と</a:t>
            </a:r>
            <a:r>
              <a:rPr kumimoji="1" lang="en-US" altLang="ja-JP" sz="1400" dirty="0">
                <a:solidFill>
                  <a:schemeClr val="accent1"/>
                </a:solidFill>
              </a:rPr>
              <a:t>RMP</a:t>
            </a:r>
            <a:r>
              <a:rPr kumimoji="1" lang="ja-JP" altLang="en-US" sz="1400" dirty="0">
                <a:solidFill>
                  <a:schemeClr val="accent1"/>
                </a:solidFill>
              </a:rPr>
              <a:t>資材など</a:t>
            </a:r>
            <a:r>
              <a:rPr kumimoji="1" lang="ja-JP" altLang="en-US" sz="1400" u="sng" dirty="0">
                <a:solidFill>
                  <a:schemeClr val="accent1"/>
                </a:solidFill>
              </a:rPr>
              <a:t>複数のファイルも同様に分割圧縮可能</a:t>
            </a:r>
            <a:r>
              <a:rPr kumimoji="1" lang="ja-JP" altLang="en-US" sz="1400" dirty="0">
                <a:solidFill>
                  <a:schemeClr val="accent1"/>
                </a:solidFill>
              </a:rPr>
              <a:t>です</a:t>
            </a:r>
            <a:endParaRPr kumimoji="1" lang="en-US" altLang="ja-JP" sz="1400" dirty="0">
              <a:solidFill>
                <a:schemeClr val="accent1"/>
              </a:solidFill>
            </a:endParaRPr>
          </a:p>
          <a:p>
            <a:pPr algn="ctr"/>
            <a:r>
              <a:rPr kumimoji="1" lang="ja-JP" altLang="en-US" sz="1400" dirty="0">
                <a:solidFill>
                  <a:schemeClr val="accent1"/>
                </a:solidFill>
              </a:rPr>
              <a:t>（該当のファイルを全て選択して右クリック）</a:t>
            </a:r>
          </a:p>
        </p:txBody>
      </p:sp>
      <p:pic>
        <p:nvPicPr>
          <p:cNvPr id="17" name="図 16">
            <a:extLst>
              <a:ext uri="{FF2B5EF4-FFF2-40B4-BE49-F238E27FC236}">
                <a16:creationId xmlns:a16="http://schemas.microsoft.com/office/drawing/2014/main" id="{622A72A4-552B-4243-B432-3E9AD47B80B1}"/>
              </a:ext>
            </a:extLst>
          </p:cNvPr>
          <p:cNvPicPr>
            <a:picLocks noChangeAspect="1"/>
          </p:cNvPicPr>
          <p:nvPr/>
        </p:nvPicPr>
        <p:blipFill>
          <a:blip r:embed="rId7"/>
          <a:stretch>
            <a:fillRect/>
          </a:stretch>
        </p:blipFill>
        <p:spPr>
          <a:xfrm>
            <a:off x="8496300" y="1782906"/>
            <a:ext cx="3695700" cy="1518451"/>
          </a:xfrm>
          <a:prstGeom prst="rect">
            <a:avLst/>
          </a:prstGeom>
        </p:spPr>
      </p:pic>
      <p:sp>
        <p:nvSpPr>
          <p:cNvPr id="18" name="矢印: 右 17">
            <a:extLst>
              <a:ext uri="{FF2B5EF4-FFF2-40B4-BE49-F238E27FC236}">
                <a16:creationId xmlns:a16="http://schemas.microsoft.com/office/drawing/2014/main" id="{82F409F4-29C2-480F-B3AF-A6ABF796C129}"/>
              </a:ext>
            </a:extLst>
          </p:cNvPr>
          <p:cNvSpPr/>
          <p:nvPr/>
        </p:nvSpPr>
        <p:spPr>
          <a:xfrm>
            <a:off x="3758195" y="2198822"/>
            <a:ext cx="249890" cy="637686"/>
          </a:xfrm>
          <a:prstGeom prst="right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0" name="矢印: 右 19">
            <a:extLst>
              <a:ext uri="{FF2B5EF4-FFF2-40B4-BE49-F238E27FC236}">
                <a16:creationId xmlns:a16="http://schemas.microsoft.com/office/drawing/2014/main" id="{256B46B7-686F-4325-92E1-2F9E362ED4C5}"/>
              </a:ext>
            </a:extLst>
          </p:cNvPr>
          <p:cNvSpPr/>
          <p:nvPr/>
        </p:nvSpPr>
        <p:spPr>
          <a:xfrm>
            <a:off x="8085259" y="2249789"/>
            <a:ext cx="249890" cy="637686"/>
          </a:xfrm>
          <a:prstGeom prst="right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1" name="正方形/長方形 20">
            <a:extLst>
              <a:ext uri="{FF2B5EF4-FFF2-40B4-BE49-F238E27FC236}">
                <a16:creationId xmlns:a16="http://schemas.microsoft.com/office/drawing/2014/main" id="{153EEEA2-7115-45F7-900E-AED2A35EF9EA}"/>
              </a:ext>
            </a:extLst>
          </p:cNvPr>
          <p:cNvSpPr/>
          <p:nvPr/>
        </p:nvSpPr>
        <p:spPr>
          <a:xfrm>
            <a:off x="6161806" y="3255550"/>
            <a:ext cx="1571625" cy="314325"/>
          </a:xfrm>
          <a:prstGeom prst="rect">
            <a:avLst/>
          </a:prstGeom>
          <a:noFill/>
          <a:ln w="38100">
            <a:solidFill>
              <a:schemeClr val="accent6"/>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2" name="正方形/長方形 21">
            <a:extLst>
              <a:ext uri="{FF2B5EF4-FFF2-40B4-BE49-F238E27FC236}">
                <a16:creationId xmlns:a16="http://schemas.microsoft.com/office/drawing/2014/main" id="{CEE36349-7287-459B-9C81-9C71FE8A2713}"/>
              </a:ext>
            </a:extLst>
          </p:cNvPr>
          <p:cNvSpPr/>
          <p:nvPr/>
        </p:nvSpPr>
        <p:spPr>
          <a:xfrm>
            <a:off x="4111087" y="3705520"/>
            <a:ext cx="1883313" cy="335257"/>
          </a:xfrm>
          <a:prstGeom prst="rect">
            <a:avLst/>
          </a:prstGeom>
          <a:noFill/>
          <a:ln w="38100">
            <a:solidFill>
              <a:schemeClr val="accent6"/>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4" name="正方形/長方形 23">
            <a:extLst>
              <a:ext uri="{FF2B5EF4-FFF2-40B4-BE49-F238E27FC236}">
                <a16:creationId xmlns:a16="http://schemas.microsoft.com/office/drawing/2014/main" id="{489A1284-EDBF-4EFA-8289-121AF334467C}"/>
              </a:ext>
            </a:extLst>
          </p:cNvPr>
          <p:cNvSpPr/>
          <p:nvPr/>
        </p:nvSpPr>
        <p:spPr>
          <a:xfrm>
            <a:off x="5783444" y="4644411"/>
            <a:ext cx="965700" cy="419863"/>
          </a:xfrm>
          <a:prstGeom prst="rect">
            <a:avLst/>
          </a:prstGeom>
          <a:noFill/>
          <a:ln w="38100">
            <a:solidFill>
              <a:schemeClr val="accent6"/>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5" name="吹き出し: 四角形 24">
            <a:extLst>
              <a:ext uri="{FF2B5EF4-FFF2-40B4-BE49-F238E27FC236}">
                <a16:creationId xmlns:a16="http://schemas.microsoft.com/office/drawing/2014/main" id="{31F1C303-0DE3-4000-9995-DA9621301543}"/>
              </a:ext>
            </a:extLst>
          </p:cNvPr>
          <p:cNvSpPr/>
          <p:nvPr/>
        </p:nvSpPr>
        <p:spPr>
          <a:xfrm>
            <a:off x="4564506" y="5150192"/>
            <a:ext cx="2074399" cy="585651"/>
          </a:xfrm>
          <a:prstGeom prst="wedgeRectCallout">
            <a:avLst>
              <a:gd name="adj1" fmla="val 24228"/>
              <a:gd name="adj2" fmla="val -59145"/>
            </a:avLst>
          </a:prstGeom>
          <a:ln>
            <a:solidFill>
              <a:schemeClr val="bg2">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accent1"/>
                </a:solidFill>
              </a:rPr>
              <a:t>分割容量などの設定後</a:t>
            </a:r>
            <a:r>
              <a:rPr kumimoji="1" lang="en-US" altLang="ja-JP" sz="1400" b="1" dirty="0">
                <a:solidFill>
                  <a:schemeClr val="accent1"/>
                </a:solidFill>
              </a:rPr>
              <a:t>OK</a:t>
            </a:r>
            <a:r>
              <a:rPr kumimoji="1" lang="ja-JP" altLang="en-US" sz="1400" b="1" dirty="0">
                <a:solidFill>
                  <a:schemeClr val="accent1"/>
                </a:solidFill>
              </a:rPr>
              <a:t>をクリック</a:t>
            </a:r>
            <a:endParaRPr kumimoji="1" lang="ja-JP" altLang="en-US" sz="1400" dirty="0">
              <a:solidFill>
                <a:schemeClr val="accent1"/>
              </a:solidFill>
            </a:endParaRPr>
          </a:p>
        </p:txBody>
      </p:sp>
      <p:sp>
        <p:nvSpPr>
          <p:cNvPr id="26" name="正方形/長方形 25">
            <a:extLst>
              <a:ext uri="{FF2B5EF4-FFF2-40B4-BE49-F238E27FC236}">
                <a16:creationId xmlns:a16="http://schemas.microsoft.com/office/drawing/2014/main" id="{BE75D722-E25F-4698-B4FE-1E0698BBF1DA}"/>
              </a:ext>
            </a:extLst>
          </p:cNvPr>
          <p:cNvSpPr/>
          <p:nvPr/>
        </p:nvSpPr>
        <p:spPr>
          <a:xfrm>
            <a:off x="8662874" y="2500836"/>
            <a:ext cx="3529126" cy="788347"/>
          </a:xfrm>
          <a:prstGeom prst="rect">
            <a:avLst/>
          </a:prstGeom>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endParaRPr kumimoji="1" lang="ja-JP" altLang="en-US" b="1" dirty="0">
              <a:solidFill>
                <a:schemeClr val="bg1"/>
              </a:solidFill>
            </a:endParaRPr>
          </a:p>
        </p:txBody>
      </p:sp>
      <p:sp>
        <p:nvSpPr>
          <p:cNvPr id="10" name="吹き出し: 四角形 9">
            <a:extLst>
              <a:ext uri="{FF2B5EF4-FFF2-40B4-BE49-F238E27FC236}">
                <a16:creationId xmlns:a16="http://schemas.microsoft.com/office/drawing/2014/main" id="{FF371D0E-9907-438A-A25B-5EE6F247C4E2}"/>
              </a:ext>
            </a:extLst>
          </p:cNvPr>
          <p:cNvSpPr/>
          <p:nvPr/>
        </p:nvSpPr>
        <p:spPr>
          <a:xfrm>
            <a:off x="6096000" y="3845710"/>
            <a:ext cx="2695599" cy="637686"/>
          </a:xfrm>
          <a:prstGeom prst="wedgeRectCallout">
            <a:avLst>
              <a:gd name="adj1" fmla="val -29992"/>
              <a:gd name="adj2" fmla="val -84834"/>
            </a:avLst>
          </a:prstGeom>
          <a:ln>
            <a:solidFill>
              <a:schemeClr val="bg2">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accent1"/>
                </a:solidFill>
              </a:rPr>
              <a:t>適宜パスワードを設定ください</a:t>
            </a:r>
            <a:endParaRPr kumimoji="1" lang="en-US" altLang="ja-JP" sz="1400" b="1" dirty="0">
              <a:solidFill>
                <a:schemeClr val="accent1"/>
              </a:solidFill>
            </a:endParaRPr>
          </a:p>
          <a:p>
            <a:pPr algn="ctr"/>
            <a:r>
              <a:rPr lang="ja-JP" altLang="en-US" sz="1400" dirty="0">
                <a:solidFill>
                  <a:schemeClr val="accent1"/>
                </a:solidFill>
              </a:rPr>
              <a:t>（設定した場合</a:t>
            </a:r>
            <a:r>
              <a:rPr lang="en-US" altLang="ja-JP" sz="1400" dirty="0">
                <a:solidFill>
                  <a:schemeClr val="accent1"/>
                </a:solidFill>
              </a:rPr>
              <a:t>PMDA</a:t>
            </a:r>
            <a:r>
              <a:rPr lang="ja-JP" altLang="en-US" sz="1400" dirty="0">
                <a:solidFill>
                  <a:schemeClr val="accent1"/>
                </a:solidFill>
              </a:rPr>
              <a:t>へメール）</a:t>
            </a:r>
            <a:endParaRPr kumimoji="1" lang="ja-JP" altLang="en-US" sz="1400" dirty="0">
              <a:solidFill>
                <a:schemeClr val="accent1"/>
              </a:solidFill>
            </a:endParaRPr>
          </a:p>
        </p:txBody>
      </p:sp>
      <p:sp>
        <p:nvSpPr>
          <p:cNvPr id="29" name="吹き出し: 四角形 28">
            <a:extLst>
              <a:ext uri="{FF2B5EF4-FFF2-40B4-BE49-F238E27FC236}">
                <a16:creationId xmlns:a16="http://schemas.microsoft.com/office/drawing/2014/main" id="{D6EB4F23-A03E-40C4-AAD7-CFE2A9526F1E}"/>
              </a:ext>
            </a:extLst>
          </p:cNvPr>
          <p:cNvSpPr/>
          <p:nvPr/>
        </p:nvSpPr>
        <p:spPr>
          <a:xfrm>
            <a:off x="212197" y="1296607"/>
            <a:ext cx="3009900" cy="357474"/>
          </a:xfrm>
          <a:prstGeom prst="wedgeRectCallout">
            <a:avLst>
              <a:gd name="adj1" fmla="val 1906"/>
              <a:gd name="adj2" fmla="val 15542"/>
            </a:avLst>
          </a:prstGeom>
          <a:solidFill>
            <a:schemeClr val="accent1">
              <a:lumMod val="50000"/>
            </a:schemeClr>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bg1"/>
                </a:solidFill>
              </a:rPr>
              <a:t>①ファイルを</a:t>
            </a:r>
            <a:r>
              <a:rPr kumimoji="1" lang="en-US" altLang="ja-JP" sz="1400" b="1" dirty="0">
                <a:solidFill>
                  <a:schemeClr val="bg1"/>
                </a:solidFill>
              </a:rPr>
              <a:t>7-Zip</a:t>
            </a:r>
            <a:r>
              <a:rPr kumimoji="1" lang="ja-JP" altLang="en-US" sz="1400" b="1" dirty="0">
                <a:solidFill>
                  <a:schemeClr val="bg1"/>
                </a:solidFill>
              </a:rPr>
              <a:t>で圧縮</a:t>
            </a:r>
            <a:endParaRPr kumimoji="1" lang="ja-JP" altLang="en-US" sz="1400" dirty="0">
              <a:solidFill>
                <a:schemeClr val="bg1"/>
              </a:solidFill>
            </a:endParaRPr>
          </a:p>
        </p:txBody>
      </p:sp>
      <p:sp>
        <p:nvSpPr>
          <p:cNvPr id="30" name="吹き出し: 四角形 29">
            <a:extLst>
              <a:ext uri="{FF2B5EF4-FFF2-40B4-BE49-F238E27FC236}">
                <a16:creationId xmlns:a16="http://schemas.microsoft.com/office/drawing/2014/main" id="{E6DC8C1F-29A2-42C5-9986-53296EEE0958}"/>
              </a:ext>
            </a:extLst>
          </p:cNvPr>
          <p:cNvSpPr/>
          <p:nvPr/>
        </p:nvSpPr>
        <p:spPr>
          <a:xfrm>
            <a:off x="4489450" y="1286941"/>
            <a:ext cx="3009900" cy="357474"/>
          </a:xfrm>
          <a:prstGeom prst="wedgeRectCallout">
            <a:avLst>
              <a:gd name="adj1" fmla="val 1906"/>
              <a:gd name="adj2" fmla="val 15542"/>
            </a:avLst>
          </a:prstGeom>
          <a:solidFill>
            <a:schemeClr val="accent1">
              <a:lumMod val="50000"/>
            </a:schemeClr>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bg1"/>
                </a:solidFill>
              </a:rPr>
              <a:t>②分割サイズを設定</a:t>
            </a:r>
            <a:endParaRPr kumimoji="1" lang="ja-JP" altLang="en-US" sz="1400" dirty="0">
              <a:solidFill>
                <a:schemeClr val="bg1"/>
              </a:solidFill>
            </a:endParaRPr>
          </a:p>
        </p:txBody>
      </p:sp>
      <p:sp>
        <p:nvSpPr>
          <p:cNvPr id="31" name="吹き出し: 四角形 30">
            <a:extLst>
              <a:ext uri="{FF2B5EF4-FFF2-40B4-BE49-F238E27FC236}">
                <a16:creationId xmlns:a16="http://schemas.microsoft.com/office/drawing/2014/main" id="{CFA3AF8B-AD99-42CE-8AEE-68F054256E16}"/>
              </a:ext>
            </a:extLst>
          </p:cNvPr>
          <p:cNvSpPr/>
          <p:nvPr/>
        </p:nvSpPr>
        <p:spPr>
          <a:xfrm>
            <a:off x="9030970" y="1283447"/>
            <a:ext cx="3009900" cy="357474"/>
          </a:xfrm>
          <a:prstGeom prst="wedgeRectCallout">
            <a:avLst>
              <a:gd name="adj1" fmla="val 1906"/>
              <a:gd name="adj2" fmla="val 15542"/>
            </a:avLst>
          </a:prstGeom>
          <a:solidFill>
            <a:schemeClr val="accent1">
              <a:lumMod val="50000"/>
            </a:schemeClr>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bg1"/>
                </a:solidFill>
              </a:rPr>
              <a:t>➂分割ファイルが完成</a:t>
            </a:r>
            <a:endParaRPr kumimoji="1" lang="ja-JP" altLang="en-US" sz="1400" dirty="0">
              <a:solidFill>
                <a:schemeClr val="bg1"/>
              </a:solidFill>
            </a:endParaRPr>
          </a:p>
        </p:txBody>
      </p:sp>
      <p:sp>
        <p:nvSpPr>
          <p:cNvPr id="32" name="吹き出し: 四角形 31">
            <a:extLst>
              <a:ext uri="{FF2B5EF4-FFF2-40B4-BE49-F238E27FC236}">
                <a16:creationId xmlns:a16="http://schemas.microsoft.com/office/drawing/2014/main" id="{11A36556-662A-4876-A577-38EE152491F7}"/>
              </a:ext>
            </a:extLst>
          </p:cNvPr>
          <p:cNvSpPr/>
          <p:nvPr/>
        </p:nvSpPr>
        <p:spPr>
          <a:xfrm>
            <a:off x="9093105" y="3337862"/>
            <a:ext cx="3098895" cy="339871"/>
          </a:xfrm>
          <a:prstGeom prst="wedgeRectCallout">
            <a:avLst>
              <a:gd name="adj1" fmla="val -35893"/>
              <a:gd name="adj2" fmla="val -21856"/>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en-US" altLang="ja-JP" sz="1200" dirty="0">
                <a:solidFill>
                  <a:srgbClr val="000000"/>
                </a:solidFill>
                <a:latin typeface="Meiryo UI" panose="020B0604030504040204" pitchFamily="50" charset="-128"/>
                <a:ea typeface="Meiryo UI" panose="020B0604030504040204" pitchFamily="50" charset="-128"/>
              </a:rPr>
              <a:t>8MB</a:t>
            </a:r>
            <a:r>
              <a:rPr lang="ja-JP" altLang="en-US" sz="1200" dirty="0">
                <a:solidFill>
                  <a:srgbClr val="000000"/>
                </a:solidFill>
                <a:latin typeface="Meiryo UI" panose="020B0604030504040204" pitchFamily="50" charset="-128"/>
                <a:ea typeface="Meiryo UI" panose="020B0604030504040204" pitchFamily="50" charset="-128"/>
              </a:rPr>
              <a:t>以内のファイルに分割されました。</a:t>
            </a:r>
            <a:endParaRPr lang="en-US" altLang="ja-JP" sz="1200" dirty="0">
              <a:solidFill>
                <a:srgbClr val="000000"/>
              </a:solidFill>
              <a:latin typeface="Meiryo UI" panose="020B0604030504040204" pitchFamily="50" charset="-128"/>
              <a:ea typeface="Meiryo UI" panose="020B0604030504040204" pitchFamily="50" charset="-128"/>
            </a:endParaRPr>
          </a:p>
        </p:txBody>
      </p:sp>
      <p:sp>
        <p:nvSpPr>
          <p:cNvPr id="33" name="吹き出し: 四角形 32">
            <a:extLst>
              <a:ext uri="{FF2B5EF4-FFF2-40B4-BE49-F238E27FC236}">
                <a16:creationId xmlns:a16="http://schemas.microsoft.com/office/drawing/2014/main" id="{4EF0BDCC-6DD5-4F68-B8F5-844BD425C911}"/>
              </a:ext>
            </a:extLst>
          </p:cNvPr>
          <p:cNvSpPr/>
          <p:nvPr/>
        </p:nvSpPr>
        <p:spPr>
          <a:xfrm>
            <a:off x="9093104" y="3677733"/>
            <a:ext cx="3098895" cy="2324447"/>
          </a:xfrm>
          <a:prstGeom prst="wedgeRectCallout">
            <a:avLst>
              <a:gd name="adj1" fmla="val -30975"/>
              <a:gd name="adj2" fmla="val -40898"/>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ja-JP" altLang="en-US" sz="1200" b="1" dirty="0">
                <a:solidFill>
                  <a:srgbClr val="000000"/>
                </a:solidFill>
                <a:latin typeface="Meiryo UI" panose="020B0604030504040204" pitchFamily="50" charset="-128"/>
                <a:ea typeface="Meiryo UI" panose="020B0604030504040204" pitchFamily="50" charset="-128"/>
              </a:rPr>
              <a:t>上記の圧縮ファイルの解凍手順</a:t>
            </a:r>
            <a:endParaRPr lang="en-US" altLang="ja-JP" sz="1200" b="1" dirty="0">
              <a:solidFill>
                <a:srgbClr val="000000"/>
              </a:solidFill>
              <a:latin typeface="Meiryo UI" panose="020B0604030504040204" pitchFamily="50" charset="-128"/>
              <a:ea typeface="Meiryo UI" panose="020B0604030504040204" pitchFamily="50" charset="-128"/>
            </a:endParaRPr>
          </a:p>
          <a:p>
            <a:r>
              <a:rPr lang="ja-JP" altLang="en-US" sz="1200" dirty="0">
                <a:solidFill>
                  <a:schemeClr val="accent6"/>
                </a:solidFill>
                <a:latin typeface="Meiryo UI" panose="020B0604030504040204" pitchFamily="50" charset="-128"/>
                <a:ea typeface="Meiryo UI" panose="020B0604030504040204" pitchFamily="50" charset="-128"/>
              </a:rPr>
              <a:t>（</a:t>
            </a:r>
            <a:r>
              <a:rPr lang="en-US" altLang="ja-JP" sz="1200" dirty="0">
                <a:solidFill>
                  <a:schemeClr val="accent6"/>
                </a:solidFill>
                <a:latin typeface="Meiryo UI" panose="020B0604030504040204" pitchFamily="50" charset="-128"/>
                <a:ea typeface="Meiryo UI" panose="020B0604030504040204" pitchFamily="50" charset="-128"/>
              </a:rPr>
              <a:t>PMDA</a:t>
            </a:r>
            <a:r>
              <a:rPr lang="ja-JP" altLang="en-US" sz="1200" dirty="0">
                <a:solidFill>
                  <a:schemeClr val="accent6"/>
                </a:solidFill>
                <a:latin typeface="Meiryo UI" panose="020B0604030504040204" pitchFamily="50" charset="-128"/>
                <a:ea typeface="Meiryo UI" panose="020B0604030504040204" pitchFamily="50" charset="-128"/>
              </a:rPr>
              <a:t>へのメールに記載してください）</a:t>
            </a:r>
            <a:endParaRPr lang="en-US" altLang="ja-JP" sz="1200" dirty="0">
              <a:solidFill>
                <a:schemeClr val="accent6"/>
              </a:solidFill>
              <a:latin typeface="Meiryo UI" panose="020B0604030504040204" pitchFamily="50" charset="-128"/>
              <a:ea typeface="Meiryo UI" panose="020B0604030504040204" pitchFamily="50" charset="-128"/>
            </a:endParaRPr>
          </a:p>
          <a:p>
            <a:r>
              <a:rPr lang="ja-JP" altLang="en-US" sz="1200" dirty="0">
                <a:solidFill>
                  <a:srgbClr val="000000"/>
                </a:solidFill>
                <a:latin typeface="Meiryo UI" panose="020B0604030504040204" pitchFamily="50" charset="-128"/>
                <a:ea typeface="Meiryo UI" panose="020B0604030504040204" pitchFamily="50" charset="-128"/>
              </a:rPr>
              <a:t>＝＝＝＝＝＝＝＝＝＝＝＝</a:t>
            </a:r>
            <a:br>
              <a:rPr lang="ja-JP" altLang="en-US" sz="1200" dirty="0">
                <a:solidFill>
                  <a:srgbClr val="000000"/>
                </a:solidFill>
                <a:latin typeface="Meiryo UI" panose="020B0604030504040204" pitchFamily="50" charset="-128"/>
                <a:ea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rPr>
              <a:t>①　分割圧縮された複数ファイルをすべて同じフォルダに置いてください。</a:t>
            </a:r>
            <a:br>
              <a:rPr lang="ja-JP" altLang="en-US" sz="1200" dirty="0">
                <a:solidFill>
                  <a:srgbClr val="000000"/>
                </a:solidFill>
                <a:latin typeface="Meiryo UI" panose="020B0604030504040204" pitchFamily="50" charset="-128"/>
                <a:ea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rPr>
              <a:t>②　</a:t>
            </a:r>
            <a:r>
              <a:rPr lang="en-US" altLang="ja-JP" sz="1200" dirty="0">
                <a:solidFill>
                  <a:srgbClr val="000000"/>
                </a:solidFill>
                <a:latin typeface="Meiryo UI" panose="020B0604030504040204" pitchFamily="50" charset="-128"/>
                <a:ea typeface="Meiryo UI" panose="020B0604030504040204" pitchFamily="50" charset="-128"/>
              </a:rPr>
              <a:t>.001</a:t>
            </a:r>
            <a:r>
              <a:rPr lang="ja-JP" altLang="en-US" sz="1200" dirty="0">
                <a:solidFill>
                  <a:srgbClr val="000000"/>
                </a:solidFill>
                <a:latin typeface="Meiryo UI" panose="020B0604030504040204" pitchFamily="50" charset="-128"/>
                <a:ea typeface="Meiryo UI" panose="020B0604030504040204" pitchFamily="50" charset="-128"/>
              </a:rPr>
              <a:t>ファイルを右クリックし、「</a:t>
            </a:r>
            <a:r>
              <a:rPr lang="en-US" altLang="ja-JP" sz="1200" dirty="0">
                <a:solidFill>
                  <a:srgbClr val="000000"/>
                </a:solidFill>
                <a:latin typeface="Meiryo UI" panose="020B0604030504040204" pitchFamily="50" charset="-128"/>
                <a:ea typeface="Meiryo UI" panose="020B0604030504040204" pitchFamily="50" charset="-128"/>
              </a:rPr>
              <a:t>7-Zip」「</a:t>
            </a:r>
            <a:r>
              <a:rPr lang="ja-JP" altLang="en-US" sz="1200" dirty="0">
                <a:solidFill>
                  <a:srgbClr val="000000"/>
                </a:solidFill>
                <a:latin typeface="Meiryo UI" panose="020B0604030504040204" pitchFamily="50" charset="-128"/>
                <a:ea typeface="Meiryo UI" panose="020B0604030504040204" pitchFamily="50" charset="-128"/>
              </a:rPr>
              <a:t>ここに展開」を選択してください。</a:t>
            </a:r>
            <a:br>
              <a:rPr lang="ja-JP" altLang="en-US" sz="1200" dirty="0">
                <a:solidFill>
                  <a:srgbClr val="000000"/>
                </a:solidFill>
                <a:latin typeface="Meiryo UI" panose="020B0604030504040204" pitchFamily="50" charset="-128"/>
                <a:ea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rPr>
              <a:t>必ず分割圧縮されたファイルの「</a:t>
            </a:r>
            <a:r>
              <a:rPr lang="en-US" altLang="ja-JP" sz="1200" dirty="0">
                <a:solidFill>
                  <a:srgbClr val="000000"/>
                </a:solidFill>
                <a:latin typeface="Meiryo UI" panose="020B0604030504040204" pitchFamily="50" charset="-128"/>
                <a:ea typeface="Meiryo UI" panose="020B0604030504040204" pitchFamily="50" charset="-128"/>
              </a:rPr>
              <a:t>.001</a:t>
            </a:r>
            <a:r>
              <a:rPr lang="ja-JP" altLang="en-US" sz="1200" dirty="0">
                <a:solidFill>
                  <a:srgbClr val="000000"/>
                </a:solidFill>
                <a:latin typeface="Meiryo UI" panose="020B0604030504040204" pitchFamily="50" charset="-128"/>
                <a:ea typeface="Meiryo UI" panose="020B0604030504040204" pitchFamily="50" charset="-128"/>
              </a:rPr>
              <a:t>」を選択してください（他のファイルを選択すると解凍されません）。</a:t>
            </a:r>
            <a:br>
              <a:rPr lang="ja-JP" altLang="en-US" sz="1200" dirty="0">
                <a:solidFill>
                  <a:srgbClr val="000000"/>
                </a:solidFill>
                <a:latin typeface="Meiryo UI" panose="020B0604030504040204" pitchFamily="50" charset="-128"/>
                <a:ea typeface="Meiryo UI" panose="020B0604030504040204" pitchFamily="50" charset="-128"/>
              </a:rPr>
            </a:br>
            <a:r>
              <a:rPr lang="ja-JP" altLang="en-US" sz="1200" dirty="0">
                <a:solidFill>
                  <a:srgbClr val="000000"/>
                </a:solidFill>
                <a:latin typeface="Meiryo UI" panose="020B0604030504040204" pitchFamily="50" charset="-128"/>
                <a:ea typeface="Meiryo UI" panose="020B0604030504040204" pitchFamily="50" charset="-128"/>
              </a:rPr>
              <a:t>③　分割圧縮されたファイルがまとめられて解凍され、</a:t>
            </a:r>
            <a:r>
              <a:rPr lang="en-US" altLang="ja-JP" sz="1200" dirty="0">
                <a:solidFill>
                  <a:srgbClr val="000000"/>
                </a:solidFill>
                <a:latin typeface="Meiryo UI" panose="020B0604030504040204" pitchFamily="50" charset="-128"/>
                <a:ea typeface="Meiryo UI" panose="020B0604030504040204" pitchFamily="50" charset="-128"/>
              </a:rPr>
              <a:t>1</a:t>
            </a:r>
            <a:r>
              <a:rPr lang="ja-JP" altLang="en-US" sz="1200" dirty="0">
                <a:solidFill>
                  <a:srgbClr val="000000"/>
                </a:solidFill>
                <a:latin typeface="Meiryo UI" panose="020B0604030504040204" pitchFamily="50" charset="-128"/>
                <a:ea typeface="Meiryo UI" panose="020B0604030504040204" pitchFamily="50" charset="-128"/>
              </a:rPr>
              <a:t>ファイルとなります。</a:t>
            </a:r>
            <a:endParaRPr kumimoji="1" lang="ja-JP" altLang="en-US" sz="1200" dirty="0">
              <a:solidFill>
                <a:schemeClr val="accent1"/>
              </a:solidFill>
            </a:endParaRPr>
          </a:p>
        </p:txBody>
      </p:sp>
    </p:spTree>
    <p:extLst>
      <p:ext uri="{BB962C8B-B14F-4D97-AF65-F5344CB8AC3E}">
        <p14:creationId xmlns:p14="http://schemas.microsoft.com/office/powerpoint/2010/main" val="1906953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RMP</a:t>
            </a:r>
            <a:r>
              <a:rPr lang="ja-JP" altLang="en-US" dirty="0"/>
              <a:t>関連通知（</a:t>
            </a:r>
            <a:r>
              <a:rPr lang="en-US" altLang="ja-JP" dirty="0"/>
              <a:t>2022</a:t>
            </a:r>
            <a:r>
              <a:rPr lang="ja-JP" altLang="en-US" dirty="0"/>
              <a:t>年</a:t>
            </a:r>
            <a:r>
              <a:rPr lang="en-US" altLang="ja-JP" dirty="0"/>
              <a:t>3</a:t>
            </a:r>
            <a:r>
              <a:rPr lang="ja-JP" altLang="en-US" dirty="0"/>
              <a:t>月）に関する</a:t>
            </a:r>
            <a:r>
              <a:rPr lang="en-US" altLang="ja-JP" dirty="0"/>
              <a:t>Q&amp;A</a:t>
            </a:r>
            <a:endParaRPr lang="ja-JP" altLang="en-US" dirty="0"/>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通知に関する</a:t>
            </a:r>
            <a:r>
              <a:rPr lang="en-US" altLang="ja-JP" dirty="0"/>
              <a:t>Q&amp;A</a:t>
            </a:r>
            <a:r>
              <a:rPr lang="ja-JP" altLang="en-US" dirty="0"/>
              <a:t>（</a:t>
            </a:r>
            <a:r>
              <a:rPr lang="en-US" altLang="ja-JP" dirty="0"/>
              <a:t>2</a:t>
            </a:r>
            <a:r>
              <a:rPr lang="ja-JP" altLang="en-US" dirty="0"/>
              <a:t>）</a:t>
            </a:r>
            <a:endParaRPr lang="en-US" altLang="ja-JP" dirty="0"/>
          </a:p>
        </p:txBody>
      </p:sp>
      <p:graphicFrame>
        <p:nvGraphicFramePr>
          <p:cNvPr id="6" name="表 5">
            <a:extLst>
              <a:ext uri="{FF2B5EF4-FFF2-40B4-BE49-F238E27FC236}">
                <a16:creationId xmlns:a16="http://schemas.microsoft.com/office/drawing/2014/main" id="{EE903F86-77BF-4BB8-A82E-ED633DC4F721}"/>
              </a:ext>
            </a:extLst>
          </p:cNvPr>
          <p:cNvGraphicFramePr>
            <a:graphicFrameLocks noGrp="1"/>
          </p:cNvGraphicFramePr>
          <p:nvPr>
            <p:extLst>
              <p:ext uri="{D42A27DB-BD31-4B8C-83A1-F6EECF244321}">
                <p14:modId xmlns:p14="http://schemas.microsoft.com/office/powerpoint/2010/main" val="565758472"/>
              </p:ext>
            </p:extLst>
          </p:nvPr>
        </p:nvGraphicFramePr>
        <p:xfrm>
          <a:off x="426493" y="1290280"/>
          <a:ext cx="11260681" cy="4747512"/>
        </p:xfrm>
        <a:graphic>
          <a:graphicData uri="http://schemas.openxmlformats.org/drawingml/2006/table">
            <a:tbl>
              <a:tblPr/>
              <a:tblGrid>
                <a:gridCol w="349081">
                  <a:extLst>
                    <a:ext uri="{9D8B030D-6E8A-4147-A177-3AD203B41FA5}">
                      <a16:colId xmlns:a16="http://schemas.microsoft.com/office/drawing/2014/main" val="2564644634"/>
                    </a:ext>
                  </a:extLst>
                </a:gridCol>
                <a:gridCol w="1414562">
                  <a:extLst>
                    <a:ext uri="{9D8B030D-6E8A-4147-A177-3AD203B41FA5}">
                      <a16:colId xmlns:a16="http://schemas.microsoft.com/office/drawing/2014/main" val="2084643979"/>
                    </a:ext>
                  </a:extLst>
                </a:gridCol>
                <a:gridCol w="4853045">
                  <a:extLst>
                    <a:ext uri="{9D8B030D-6E8A-4147-A177-3AD203B41FA5}">
                      <a16:colId xmlns:a16="http://schemas.microsoft.com/office/drawing/2014/main" val="599755846"/>
                    </a:ext>
                  </a:extLst>
                </a:gridCol>
                <a:gridCol w="4643993">
                  <a:extLst>
                    <a:ext uri="{9D8B030D-6E8A-4147-A177-3AD203B41FA5}">
                      <a16:colId xmlns:a16="http://schemas.microsoft.com/office/drawing/2014/main" val="1058524461"/>
                    </a:ext>
                  </a:extLst>
                </a:gridCol>
              </a:tblGrid>
              <a:tr h="260026">
                <a:tc>
                  <a:txBody>
                    <a:bodyPr/>
                    <a:lstStyle/>
                    <a:p>
                      <a:pPr algn="ctr" fontAlgn="ctr"/>
                      <a:r>
                        <a:rPr lang="en-US" sz="1000" b="1" i="0" u="none" strike="noStrike">
                          <a:solidFill>
                            <a:srgbClr val="FFFFFF"/>
                          </a:solidFill>
                          <a:effectLst/>
                          <a:latin typeface="Meiryo UI" panose="020B0604030504040204" pitchFamily="50" charset="-128"/>
                          <a:ea typeface="Meiryo UI" panose="020B0604030504040204" pitchFamily="50" charset="-128"/>
                        </a:rPr>
                        <a:t>No.</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通知名</a:t>
                      </a:r>
                      <a:br>
                        <a:rPr lang="zh-TW" altLang="en-US" sz="1000" b="1" i="0" u="none" strike="noStrike" dirty="0">
                          <a:solidFill>
                            <a:srgbClr val="FFFFFF"/>
                          </a:solidFill>
                          <a:effectLst/>
                          <a:latin typeface="Meiryo UI" panose="020B0604030504040204" pitchFamily="50" charset="-128"/>
                          <a:ea typeface="Meiryo UI" panose="020B0604030504040204" pitchFamily="50" charset="-128"/>
                        </a:rPr>
                      </a:b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a:t>
                      </a:r>
                      <a:r>
                        <a:rPr lang="en-US" altLang="zh-TW" sz="1000" b="1" i="0" u="none" strike="noStrike" dirty="0">
                          <a:solidFill>
                            <a:srgbClr val="FFFFFF"/>
                          </a:solidFill>
                          <a:effectLst/>
                          <a:latin typeface="Meiryo UI" panose="020B0604030504040204" pitchFamily="50" charset="-128"/>
                          <a:ea typeface="Meiryo UI" panose="020B0604030504040204" pitchFamily="50" charset="-128"/>
                        </a:rPr>
                        <a:t>1-4</a:t>
                      </a: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、複数選択可）</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質問内容</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回答</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78738920"/>
                  </a:ext>
                </a:extLst>
              </a:tr>
              <a:tr h="312031">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5</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1, 3</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の提出版と公表版の一致に関する形式変更は軽微変更でよいと通知等に記載はあるか？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「変更の履歴」欄にはどのように記載するのか？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公表版にも記載することを踏まえ、「通知に基づき、組織体制及び添付資料の削除等の様式変更（軽微な変更）」と詳細に記載するのではなく、「通知に基づく様式変更（軽微な変更）」のような記載でよい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の旧様式から新様式への変更は軽微変更でよく、「変更の履歴」欄には「通知に基づく様式変更（軽微な変更）」と記載すること。</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098315740"/>
                  </a:ext>
                </a:extLst>
              </a:tr>
              <a:tr h="390039">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6</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から「医薬品リスク管理計画のための組織体制」項が削除されていますが，製造販売後調査等実施計画書は既存どおり，「調査実施のための組織体制」または「試験実施のための組織体制」としての記載が必要となっています。</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en-US" altLang="ja-JP" sz="1000" b="0" i="0" u="none" strike="noStrike">
                          <a:solidFill>
                            <a:srgbClr val="000000"/>
                          </a:solidFill>
                          <a:effectLst/>
                          <a:latin typeface="Meiryo UI" panose="020B0604030504040204" pitchFamily="50" charset="-128"/>
                          <a:ea typeface="Meiryo UI" panose="020B0604030504040204" pitchFamily="50" charset="-128"/>
                        </a:rPr>
                        <a:t>GPSP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省令第六条</a:t>
                      </a:r>
                      <a:r>
                        <a:rPr lang="en-US" altLang="ja-JP" sz="1000" b="0" i="0" u="none" strike="noStrike">
                          <a:solidFill>
                            <a:srgbClr val="000000"/>
                          </a:solidFill>
                          <a:effectLst/>
                          <a:latin typeface="Meiryo UI" panose="020B0604030504040204" pitchFamily="50" charset="-128"/>
                          <a:ea typeface="Meiryo UI" panose="020B0604030504040204" pitchFamily="50" charset="-128"/>
                        </a:rPr>
                        <a:t>7</a:t>
                      </a:r>
                      <a:r>
                        <a:rPr lang="ja-JP" altLang="en-US" sz="1000" b="0" i="0" u="none" strike="noStrike">
                          <a:solidFill>
                            <a:srgbClr val="000000"/>
                          </a:solidFill>
                          <a:effectLst/>
                          <a:latin typeface="Meiryo UI" panose="020B0604030504040204" pitchFamily="50" charset="-128"/>
                          <a:ea typeface="Meiryo UI" panose="020B0604030504040204" pitchFamily="50" charset="-128"/>
                        </a:rPr>
                        <a:t>項，第六条の二 </a:t>
                      </a:r>
                      <a:r>
                        <a:rPr lang="en-US" altLang="ja-JP" sz="1000" b="0" i="0" u="none" strike="noStrike">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rPr>
                        <a:t>項では実施計画書に定める事項として「組織体制」は明記されておりません。今後，実施計画書の項目から削除する等は検討されておりますでしょうか？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現時点では削除の検討は行っていないが、今回の通知改定後の運用状況、今後の業界要望等を踏まえて検討したい。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111031940"/>
                  </a:ext>
                </a:extLst>
              </a:tr>
              <a:tr h="86675">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7</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メール提出の送信元アドレスとして、グループアドレスが使用可能か。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使用可能です。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406015823"/>
                  </a:ext>
                </a:extLst>
              </a:tr>
              <a:tr h="234024">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8</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受信メールの送信先は、送信元アドレスか？その場合、</a:t>
                      </a:r>
                      <a:r>
                        <a:rPr lang="en-US" altLang="ja-JP" sz="1000" b="0" i="0" u="none" strike="noStrike">
                          <a:solidFill>
                            <a:srgbClr val="000000"/>
                          </a:solidFill>
                          <a:effectLst/>
                          <a:latin typeface="Meiryo UI" panose="020B0604030504040204" pitchFamily="50" charset="-128"/>
                          <a:ea typeface="Meiryo UI" panose="020B0604030504040204" pitchFamily="50" charset="-128"/>
                        </a:rPr>
                        <a:t>CC</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にも送信されるか？送信元がグループアドレスの場合、そのグループアドレスに送信されるか？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en-US" altLang="ja-JP" sz="1000" b="0" i="0" u="none" strike="noStrike">
                          <a:solidFill>
                            <a:srgbClr val="000000"/>
                          </a:solidFill>
                          <a:effectLst/>
                          <a:latin typeface="Meiryo UI" panose="020B0604030504040204" pitchFamily="50" charset="-128"/>
                          <a:ea typeface="Meiryo UI" panose="020B0604030504040204" pitchFamily="50" charset="-128"/>
                        </a:rPr>
                        <a:t>(</a:t>
                      </a:r>
                      <a:r>
                        <a:rPr lang="ja-JP" altLang="en-US" sz="1000" b="0" i="0" u="none" strike="noStrike">
                          <a:solidFill>
                            <a:srgbClr val="000000"/>
                          </a:solidFill>
                          <a:effectLst/>
                          <a:latin typeface="Meiryo UI" panose="020B0604030504040204" pitchFamily="50" charset="-128"/>
                          <a:ea typeface="Meiryo UI" panose="020B0604030504040204" pitchFamily="50" charset="-128"/>
                        </a:rPr>
                        <a:t>補足：この質問は</a:t>
                      </a:r>
                      <a:r>
                        <a:rPr lang="en-US" altLang="ja-JP" sz="1000" b="0" i="0" u="none" strike="noStrike">
                          <a:solidFill>
                            <a:srgbClr val="000000"/>
                          </a:solidFill>
                          <a:effectLst/>
                          <a:latin typeface="Meiryo UI" panose="020B0604030504040204" pitchFamily="50" charset="-128"/>
                          <a:ea typeface="Meiryo UI" panose="020B0604030504040204" pitchFamily="50" charset="-128"/>
                        </a:rPr>
                        <a:t>No.1</a:t>
                      </a:r>
                      <a:r>
                        <a:rPr lang="ja-JP" altLang="en-US" sz="1000" b="0" i="0" u="none" strike="noStrike">
                          <a:solidFill>
                            <a:srgbClr val="000000"/>
                          </a:solidFill>
                          <a:effectLst/>
                          <a:latin typeface="Meiryo UI" panose="020B0604030504040204" pitchFamily="50" charset="-128"/>
                          <a:ea typeface="Meiryo UI" panose="020B0604030504040204" pitchFamily="50" charset="-128"/>
                        </a:rPr>
                        <a:t>、</a:t>
                      </a:r>
                      <a:r>
                        <a:rPr lang="en-US" altLang="ja-JP" sz="1000" b="0" i="0" u="none" strike="noStrike">
                          <a:solidFill>
                            <a:srgbClr val="000000"/>
                          </a:solidFill>
                          <a:effectLst/>
                          <a:latin typeface="Meiryo UI" panose="020B0604030504040204" pitchFamily="50" charset="-128"/>
                          <a:ea typeface="Meiryo UI" panose="020B0604030504040204" pitchFamily="50" charset="-128"/>
                        </a:rPr>
                        <a:t>7</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と一部重なっています）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メールの送信元に対して、</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CC</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のアドレスも含めて全員に返信します。グループアドレスの場合であればグループアドレスに送信します。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514707123"/>
                  </a:ext>
                </a:extLst>
              </a:tr>
              <a:tr h="156016">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9</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申請中の品目について、経過措置期間中にフォーマットを変更する場合、改訂箇所がわかる資料を作成する必要はあるか？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照会事項の回答等で、通知に基づく様式変更を行った旨の説明があれば、改訂箇所がわかる資料の作成は不要である。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404788200"/>
                  </a:ext>
                </a:extLst>
              </a:tr>
              <a:tr h="156016">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10</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経過措置期間で旧書式で提出する場合、</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概要（別紙様式</a:t>
                      </a:r>
                      <a:r>
                        <a:rPr lang="en-US" altLang="ja-JP" sz="1000" b="0" i="0" u="none" strike="noStrike">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）添付必須となっているが、概要は、旧様式でも提出可能か？それとも新書式の概要の添付が必須の場合は、公表版は旧でも可能か？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5/1</a:t>
                      </a:r>
                      <a:r>
                        <a:rPr lang="ja-JP" altLang="en-US" sz="1000" b="0" i="0" u="none" strike="noStrike">
                          <a:solidFill>
                            <a:srgbClr val="000000"/>
                          </a:solidFill>
                          <a:effectLst/>
                          <a:latin typeface="Meiryo UI" panose="020B0604030504040204" pitchFamily="50" charset="-128"/>
                          <a:ea typeface="Meiryo UI" panose="020B0604030504040204" pitchFamily="50" charset="-128"/>
                        </a:rPr>
                        <a:t>以降に届出する際は、</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概要は新様式で提出し、公表版も新様式とすること。なお、運用上の懸念があれば追加質問で共有してほしい。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892151079"/>
                  </a:ext>
                </a:extLst>
              </a:tr>
              <a:tr h="702071">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Meiryo UI" panose="020B0604030504040204" pitchFamily="50" charset="-128"/>
                          <a:ea typeface="Meiryo UI" panose="020B0604030504040204" pitchFamily="50" charset="-128"/>
                        </a:rPr>
                        <a:t>1, 3</a:t>
                      </a:r>
                    </a:p>
                  </a:txBody>
                  <a:tcPr marL="2889" marR="2889" marT="28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rPr>
                        <a:t>組織体制の提出方法（質問</a:t>
                      </a:r>
                      <a:r>
                        <a:rPr lang="en-US" altLang="ja-JP" sz="1000" b="1" i="0" u="none" strike="noStrike">
                          <a:solidFill>
                            <a:srgbClr val="000000"/>
                          </a:solidFill>
                          <a:effectLst/>
                          <a:latin typeface="Meiryo UI" panose="020B0604030504040204" pitchFamily="50" charset="-128"/>
                          <a:ea typeface="Meiryo UI" panose="020B0604030504040204" pitchFamily="50" charset="-128"/>
                        </a:rPr>
                        <a:t>6</a:t>
                      </a:r>
                      <a:r>
                        <a:rPr lang="ja-JP" altLang="en-US" sz="1000" b="1" i="0" u="none" strike="noStrike">
                          <a:solidFill>
                            <a:srgbClr val="000000"/>
                          </a:solidFill>
                          <a:effectLst/>
                          <a:latin typeface="Meiryo UI" panose="020B0604030504040204" pitchFamily="50" charset="-128"/>
                          <a:ea typeface="Meiryo UI" panose="020B0604030504040204" pitchFamily="50" charset="-128"/>
                        </a:rPr>
                        <a:t>と関連）</a:t>
                      </a:r>
                      <a:br>
                        <a:rPr lang="ja-JP" altLang="en-US" sz="1000" b="1"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製造販売後調査実施計画書における「調査実施のための組織体制」について質問したい。弊社では、これまで</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6</a:t>
                      </a:r>
                      <a:r>
                        <a:rPr lang="ja-JP" altLang="en-US" sz="1000" b="0" i="0" u="none" strike="noStrike">
                          <a:solidFill>
                            <a:srgbClr val="000000"/>
                          </a:solidFill>
                          <a:effectLst/>
                          <a:latin typeface="Meiryo UI" panose="020B0604030504040204" pitchFamily="50" charset="-128"/>
                          <a:ea typeface="Meiryo UI" panose="020B0604030504040204" pitchFamily="50" charset="-128"/>
                        </a:rPr>
                        <a:t>章の別紙として組織図を提出しているため、今後は製造販売後調査の実施計画書に組織体制を記載することになる。実施計画書の組織体制については、別添として「組織図」の添付が必須か、あるいは、実施計画書本文に組織図まで細かくなく概略記載をすることでも許容可能か</a:t>
                      </a:r>
                      <a:r>
                        <a:rPr lang="en-US" altLang="ja-JP" sz="1000" b="0" i="0" u="none" strike="noStrike">
                          <a:solidFill>
                            <a:srgbClr val="000000"/>
                          </a:solidFill>
                          <a:effectLst/>
                          <a:latin typeface="Meiryo UI" panose="020B0604030504040204" pitchFamily="50" charset="-128"/>
                          <a:ea typeface="Meiryo UI" panose="020B0604030504040204" pitchFamily="50" charset="-128"/>
                        </a:rPr>
                        <a:t>(</a:t>
                      </a:r>
                      <a:r>
                        <a:rPr lang="ja-JP" altLang="en-US" sz="1000" b="0" i="0" u="none" strike="noStrike">
                          <a:solidFill>
                            <a:srgbClr val="000000"/>
                          </a:solidFill>
                          <a:effectLst/>
                          <a:latin typeface="Meiryo UI" panose="020B0604030504040204" pitchFamily="50" charset="-128"/>
                          <a:ea typeface="Meiryo UI" panose="020B0604030504040204" pitchFamily="50" charset="-128"/>
                        </a:rPr>
                        <a:t>例えば、</a:t>
                      </a:r>
                      <a:r>
                        <a:rPr lang="ja-JP" altLang="en-US" sz="1000" b="0" i="0" u="none" strike="noStrike">
                          <a:solidFill>
                            <a:srgbClr val="0000FF"/>
                          </a:solidFill>
                          <a:effectLst/>
                          <a:latin typeface="Meiryo UI" panose="020B0604030504040204" pitchFamily="50" charset="-128"/>
                          <a:ea typeface="Meiryo UI" panose="020B0604030504040204" pitchFamily="50" charset="-128"/>
                        </a:rPr>
                        <a:t>「社内の製造販売後調査等業務手順書に従い本調査を実施する。本調査実施のための製造販売後調査等管理部門は○●社とし、製造販売後調査管理業務の一部を</a:t>
                      </a:r>
                      <a:r>
                        <a:rPr lang="en-US" altLang="ja-JP" sz="1000" b="0" i="0" u="none" strike="noStrike">
                          <a:solidFill>
                            <a:srgbClr val="0000FF"/>
                          </a:solidFill>
                          <a:effectLst/>
                          <a:latin typeface="Meiryo UI" panose="020B0604030504040204" pitchFamily="50" charset="-128"/>
                          <a:ea typeface="Meiryo UI" panose="020B0604030504040204" pitchFamily="50" charset="-128"/>
                        </a:rPr>
                        <a:t>XX</a:t>
                      </a:r>
                      <a:r>
                        <a:rPr lang="ja-JP" altLang="en-US" sz="1000" b="0" i="0" u="none" strike="noStrike">
                          <a:solidFill>
                            <a:srgbClr val="0000FF"/>
                          </a:solidFill>
                          <a:effectLst/>
                          <a:latin typeface="Meiryo UI" panose="020B0604030504040204" pitchFamily="50" charset="-128"/>
                          <a:ea typeface="Meiryo UI" panose="020B0604030504040204" pitchFamily="50" charset="-128"/>
                        </a:rPr>
                        <a:t>社に委託する。」</a:t>
                      </a:r>
                      <a:r>
                        <a:rPr lang="ja-JP" altLang="en-US" sz="1000" b="0" i="0" u="none" strike="noStrike">
                          <a:solidFill>
                            <a:srgbClr val="000000"/>
                          </a:solidFill>
                          <a:effectLst/>
                          <a:latin typeface="Meiryo UI" panose="020B0604030504040204" pitchFamily="50" charset="-128"/>
                          <a:ea typeface="Meiryo UI" panose="020B0604030504040204" pitchFamily="50" charset="-128"/>
                        </a:rPr>
                        <a:t>等。</a:t>
                      </a:r>
                      <a:r>
                        <a:rPr lang="en-US" altLang="ja-JP" sz="1000" b="0" i="0" u="none" strike="noStrike">
                          <a:solidFill>
                            <a:srgbClr val="000000"/>
                          </a:solidFill>
                          <a:effectLst/>
                          <a:latin typeface="Meiryo UI" panose="020B0604030504040204" pitchFamily="50" charset="-128"/>
                          <a:ea typeface="Meiryo UI" panose="020B0604030504040204" pitchFamily="50" charset="-128"/>
                        </a:rPr>
                        <a:t>)</a:t>
                      </a:r>
                      <a:br>
                        <a:rPr lang="en-US" altLang="ja-JP" sz="1000" b="0" i="0" u="none" strike="noStrike">
                          <a:solidFill>
                            <a:srgbClr val="000000"/>
                          </a:solidFill>
                          <a:effectLst/>
                          <a:latin typeface="Meiryo UI" panose="020B0604030504040204" pitchFamily="50" charset="-128"/>
                          <a:ea typeface="Meiryo UI" panose="020B0604030504040204" pitchFamily="50" charset="-128"/>
                        </a:rPr>
                      </a:br>
                      <a:br>
                        <a:rPr lang="en-US" altLang="ja-JP"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できるなら、</a:t>
                      </a:r>
                      <a:r>
                        <a:rPr lang="en-US" altLang="ja-JP" sz="1000" b="0" i="0" u="none" strike="noStrike">
                          <a:solidFill>
                            <a:srgbClr val="000000"/>
                          </a:solidFill>
                          <a:effectLst/>
                          <a:latin typeface="Meiryo UI" panose="020B0604030504040204" pitchFamily="50" charset="-128"/>
                          <a:ea typeface="Meiryo UI" panose="020B0604030504040204" pitchFamily="50" charset="-128"/>
                        </a:rPr>
                        <a:t>6</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の通り組織体制が削除となることを期待する（こちらは回答不要です）</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今回の運用変更について、組織体制に関する情報自体の簡略化は意図していないため、これまで</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に組織図を添付していた場合は調査実施計画書に組織図を添付すること。</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765298503"/>
                  </a:ext>
                </a:extLst>
              </a:tr>
            </a:tbl>
          </a:graphicData>
        </a:graphic>
      </p:graphicFrame>
    </p:spTree>
    <p:extLst>
      <p:ext uri="{BB962C8B-B14F-4D97-AF65-F5344CB8AC3E}">
        <p14:creationId xmlns:p14="http://schemas.microsoft.com/office/powerpoint/2010/main" val="3020624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RMP</a:t>
            </a:r>
            <a:r>
              <a:rPr lang="ja-JP" altLang="en-US" dirty="0"/>
              <a:t>関連通知（</a:t>
            </a:r>
            <a:r>
              <a:rPr lang="en-US" altLang="ja-JP" dirty="0"/>
              <a:t>2022</a:t>
            </a:r>
            <a:r>
              <a:rPr lang="ja-JP" altLang="en-US" dirty="0"/>
              <a:t>年</a:t>
            </a:r>
            <a:r>
              <a:rPr lang="en-US" altLang="ja-JP" dirty="0"/>
              <a:t>3</a:t>
            </a:r>
            <a:r>
              <a:rPr lang="ja-JP" altLang="en-US" dirty="0"/>
              <a:t>月）に関する</a:t>
            </a:r>
            <a:r>
              <a:rPr lang="en-US" altLang="ja-JP" dirty="0"/>
              <a:t>Q&amp;A</a:t>
            </a:r>
            <a:endParaRPr lang="ja-JP" altLang="en-US" dirty="0"/>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通知に関する</a:t>
            </a:r>
            <a:r>
              <a:rPr lang="en-US" altLang="ja-JP" dirty="0"/>
              <a:t>Q&amp;A</a:t>
            </a:r>
            <a:r>
              <a:rPr lang="ja-JP" altLang="en-US" dirty="0"/>
              <a:t>（</a:t>
            </a:r>
            <a:r>
              <a:rPr lang="en-US" altLang="ja-JP" dirty="0"/>
              <a:t>3</a:t>
            </a:r>
            <a:r>
              <a:rPr lang="ja-JP" altLang="en-US" dirty="0"/>
              <a:t>）</a:t>
            </a:r>
            <a:endParaRPr lang="en-US" altLang="ja-JP" dirty="0"/>
          </a:p>
        </p:txBody>
      </p:sp>
      <p:graphicFrame>
        <p:nvGraphicFramePr>
          <p:cNvPr id="6" name="表 5">
            <a:extLst>
              <a:ext uri="{FF2B5EF4-FFF2-40B4-BE49-F238E27FC236}">
                <a16:creationId xmlns:a16="http://schemas.microsoft.com/office/drawing/2014/main" id="{EE903F86-77BF-4BB8-A82E-ED633DC4F721}"/>
              </a:ext>
            </a:extLst>
          </p:cNvPr>
          <p:cNvGraphicFramePr>
            <a:graphicFrameLocks noGrp="1"/>
          </p:cNvGraphicFramePr>
          <p:nvPr>
            <p:extLst>
              <p:ext uri="{D42A27DB-BD31-4B8C-83A1-F6EECF244321}">
                <p14:modId xmlns:p14="http://schemas.microsoft.com/office/powerpoint/2010/main" val="2038619154"/>
              </p:ext>
            </p:extLst>
          </p:nvPr>
        </p:nvGraphicFramePr>
        <p:xfrm>
          <a:off x="426493" y="1290280"/>
          <a:ext cx="11260681" cy="3069082"/>
        </p:xfrm>
        <a:graphic>
          <a:graphicData uri="http://schemas.openxmlformats.org/drawingml/2006/table">
            <a:tbl>
              <a:tblPr/>
              <a:tblGrid>
                <a:gridCol w="349081">
                  <a:extLst>
                    <a:ext uri="{9D8B030D-6E8A-4147-A177-3AD203B41FA5}">
                      <a16:colId xmlns:a16="http://schemas.microsoft.com/office/drawing/2014/main" val="2564644634"/>
                    </a:ext>
                  </a:extLst>
                </a:gridCol>
                <a:gridCol w="1414562">
                  <a:extLst>
                    <a:ext uri="{9D8B030D-6E8A-4147-A177-3AD203B41FA5}">
                      <a16:colId xmlns:a16="http://schemas.microsoft.com/office/drawing/2014/main" val="2084643979"/>
                    </a:ext>
                  </a:extLst>
                </a:gridCol>
                <a:gridCol w="4853045">
                  <a:extLst>
                    <a:ext uri="{9D8B030D-6E8A-4147-A177-3AD203B41FA5}">
                      <a16:colId xmlns:a16="http://schemas.microsoft.com/office/drawing/2014/main" val="599755846"/>
                    </a:ext>
                  </a:extLst>
                </a:gridCol>
                <a:gridCol w="4643993">
                  <a:extLst>
                    <a:ext uri="{9D8B030D-6E8A-4147-A177-3AD203B41FA5}">
                      <a16:colId xmlns:a16="http://schemas.microsoft.com/office/drawing/2014/main" val="1058524461"/>
                    </a:ext>
                  </a:extLst>
                </a:gridCol>
              </a:tblGrid>
              <a:tr h="260026">
                <a:tc>
                  <a:txBody>
                    <a:bodyPr/>
                    <a:lstStyle/>
                    <a:p>
                      <a:pPr algn="ctr" fontAlgn="ctr"/>
                      <a:r>
                        <a:rPr lang="en-US" sz="1000" b="1" i="0" u="none" strike="noStrike">
                          <a:solidFill>
                            <a:srgbClr val="FFFFFF"/>
                          </a:solidFill>
                          <a:effectLst/>
                          <a:latin typeface="Meiryo UI" panose="020B0604030504040204" pitchFamily="50" charset="-128"/>
                          <a:ea typeface="Meiryo UI" panose="020B0604030504040204" pitchFamily="50" charset="-128"/>
                        </a:rPr>
                        <a:t>No.</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通知名</a:t>
                      </a:r>
                      <a:br>
                        <a:rPr lang="zh-TW" altLang="en-US" sz="1000" b="1" i="0" u="none" strike="noStrike" dirty="0">
                          <a:solidFill>
                            <a:srgbClr val="FFFFFF"/>
                          </a:solidFill>
                          <a:effectLst/>
                          <a:latin typeface="Meiryo UI" panose="020B0604030504040204" pitchFamily="50" charset="-128"/>
                          <a:ea typeface="Meiryo UI" panose="020B0604030504040204" pitchFamily="50" charset="-128"/>
                        </a:rPr>
                      </a:b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a:t>
                      </a:r>
                      <a:r>
                        <a:rPr lang="en-US" altLang="zh-TW" sz="1000" b="1" i="0" u="none" strike="noStrike" dirty="0">
                          <a:solidFill>
                            <a:srgbClr val="FFFFFF"/>
                          </a:solidFill>
                          <a:effectLst/>
                          <a:latin typeface="Meiryo UI" panose="020B0604030504040204" pitchFamily="50" charset="-128"/>
                          <a:ea typeface="Meiryo UI" panose="020B0604030504040204" pitchFamily="50" charset="-128"/>
                        </a:rPr>
                        <a:t>1-4</a:t>
                      </a:r>
                      <a:r>
                        <a:rPr lang="zh-TW" altLang="en-US" sz="1000" b="1" i="0" u="none" strike="noStrike" dirty="0">
                          <a:solidFill>
                            <a:srgbClr val="FFFFFF"/>
                          </a:solidFill>
                          <a:effectLst/>
                          <a:latin typeface="Meiryo UI" panose="020B0604030504040204" pitchFamily="50" charset="-128"/>
                          <a:ea typeface="Meiryo UI" panose="020B0604030504040204" pitchFamily="50" charset="-128"/>
                        </a:rPr>
                        <a:t>、複数選択可）</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質問内容</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ja-JP" altLang="en-US" sz="1000" b="1" i="0" u="none" strike="noStrike">
                          <a:solidFill>
                            <a:srgbClr val="FFFFFF"/>
                          </a:solidFill>
                          <a:effectLst/>
                          <a:latin typeface="Meiryo UI" panose="020B0604030504040204" pitchFamily="50" charset="-128"/>
                          <a:ea typeface="Meiryo UI" panose="020B0604030504040204" pitchFamily="50" charset="-128"/>
                        </a:rPr>
                        <a:t>回答</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78738920"/>
                  </a:ext>
                </a:extLst>
              </a:tr>
              <a:tr h="156016">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12</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申請用の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a:t>
                      </a:r>
                      <a:r>
                        <a:rPr lang="en-US" altLang="ja-JP" sz="1000" b="0" i="0" u="none" strike="noStrike">
                          <a:solidFill>
                            <a:srgbClr val="000000"/>
                          </a:solidFill>
                          <a:effectLst/>
                          <a:latin typeface="Meiryo UI" panose="020B0604030504040204" pitchFamily="50" charset="-128"/>
                          <a:ea typeface="Meiryo UI" panose="020B0604030504040204" pitchFamily="50" charset="-128"/>
                        </a:rPr>
                        <a:t>CTD M1.11)</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では、表紙＆概要（別紙様式</a:t>
                      </a:r>
                      <a:r>
                        <a:rPr lang="en-US" altLang="ja-JP" sz="1000" b="0" i="0" u="none" strike="noStrike">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）は不要とされているが、添付して申請してもよいか。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申請用の</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CTD M1.11)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に、表紙＆概要（別紙様式</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）添付して申請しても差し支えない。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671860274"/>
                  </a:ext>
                </a:extLst>
              </a:tr>
              <a:tr h="116177">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13</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提出届の提出区分について、新規・変更・差換えの区分を○をつける運用であるが、○ではなくチェックボックス形式の選択や、該当区分のみを残す（例えば、変更のみを残しそれ以外を削除）でもよいか？（以下参照）</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〇をつける運用以外にチェックボックスで選択する、該当区分のみを残す等、新規・変更・差換えの区分を誤解なく把握できる記載であれば問題ない。</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597931722"/>
                  </a:ext>
                </a:extLst>
              </a:tr>
              <a:tr h="234024">
                <a:tc>
                  <a:txBody>
                    <a:bodyPr/>
                    <a:lstStyle/>
                    <a:p>
                      <a:pPr algn="r"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14</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No10</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に関連した質問になります。概要のみ新様式となった場合、「変更の履歴」欄への記載は必要か。従来、概要の変更については「変更の履歴」欄への記載は行っていないため、記載は不要と考えているが、それで良い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概要の様式変更について、「変更の履歴」欄への記載は不要である。</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861218225"/>
                  </a:ext>
                </a:extLst>
              </a:tr>
              <a:tr h="234024">
                <a:tc>
                  <a:txBody>
                    <a:bodyPr/>
                    <a:lstStyle/>
                    <a:p>
                      <a:pPr algn="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15</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3</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a:solidFill>
                            <a:srgbClr val="000000"/>
                          </a:solidFill>
                          <a:effectLst/>
                          <a:latin typeface="Meiryo UI" panose="020B0604030504040204" pitchFamily="50" charset="-128"/>
                          <a:ea typeface="Meiryo UI" panose="020B0604030504040204" pitchFamily="50" charset="-128"/>
                        </a:rPr>
                        <a:t>Q&amp;A26</a:t>
                      </a:r>
                      <a:r>
                        <a:rPr lang="ja-JP" altLang="en-US" sz="1000" b="0" i="0" u="none" strike="noStrike">
                          <a:solidFill>
                            <a:srgbClr val="000000"/>
                          </a:solidFill>
                          <a:effectLst/>
                          <a:latin typeface="Meiryo UI" panose="020B0604030504040204" pitchFamily="50" charset="-128"/>
                          <a:ea typeface="Meiryo UI" panose="020B0604030504040204" pitchFamily="50" charset="-128"/>
                        </a:rPr>
                        <a:t>（軽微変更の定義）に基づき、市販直後調査終了後（実施報告書を総合機構で受理後）の市販直後調査の「実施状況」変更に係る</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改訂については、軽微変更での対応が可能となったと理解している。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ja-JP" altLang="en-US" sz="1000" b="0" i="0" u="none" strike="noStrike">
                          <a:solidFill>
                            <a:srgbClr val="000000"/>
                          </a:solidFill>
                          <a:effectLst/>
                          <a:latin typeface="Meiryo UI" panose="020B0604030504040204" pitchFamily="50" charset="-128"/>
                          <a:ea typeface="Meiryo UI" panose="020B0604030504040204" pitchFamily="50" charset="-128"/>
                        </a:rPr>
                        <a:t>一方で</a:t>
                      </a:r>
                      <a:r>
                        <a:rPr lang="en-US" altLang="ja-JP" sz="1000" b="0" i="0" u="none" strike="noStrike">
                          <a:solidFill>
                            <a:srgbClr val="000000"/>
                          </a:solidFill>
                          <a:effectLst/>
                          <a:latin typeface="Meiryo UI" panose="020B0604030504040204" pitchFamily="50" charset="-128"/>
                          <a:ea typeface="Meiryo UI" panose="020B0604030504040204" pitchFamily="50" charset="-128"/>
                        </a:rPr>
                        <a:t>Q&amp;A25</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（改訂</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の提出対象と提出期限）の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A2.3</a:t>
                      </a:r>
                      <a:r>
                        <a:rPr lang="ja-JP" altLang="en-US" sz="1000" b="0" i="0" u="none" strike="noStrike">
                          <a:solidFill>
                            <a:srgbClr val="000000"/>
                          </a:solidFill>
                          <a:effectLst/>
                          <a:latin typeface="Meiryo UI" panose="020B0604030504040204" pitchFamily="50" charset="-128"/>
                          <a:ea typeface="Meiryo UI" panose="020B0604030504040204" pitchFamily="50" charset="-128"/>
                        </a:rPr>
                        <a:t>）項においては、市販直後調査の実施報告書を機構に提出した後、すみやかに変更した最新の</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を総合機構に提出する旨の記載が残っているが、今後は軽微変更と扱ってよいか、念のため再確認したい。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Q&amp;A26</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のとおり、市販直後調査終了後（実施報告書を総合機構で受理後）の市販直後調査の「実施状況」変更に係る</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改訂は、軽微変更とすることでよい。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102070489"/>
                  </a:ext>
                </a:extLst>
              </a:tr>
              <a:tr h="234024">
                <a:tc>
                  <a:txBody>
                    <a:bodyPr/>
                    <a:lstStyle/>
                    <a:p>
                      <a:pPr algn="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16</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a:t>
                      </a:r>
                    </a:p>
                  </a:txBody>
                  <a:tcPr marL="2889" marR="2889" marT="28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a:solidFill>
                            <a:srgbClr val="000000"/>
                          </a:solidFill>
                          <a:effectLst/>
                          <a:latin typeface="Meiryo UI" panose="020B0604030504040204" pitchFamily="50" charset="-128"/>
                          <a:ea typeface="Meiryo UI" panose="020B0604030504040204" pitchFamily="50" charset="-128"/>
                        </a:rPr>
                        <a:t>再審査申請とあわせて</a:t>
                      </a:r>
                      <a:r>
                        <a:rPr lang="en-US" altLang="ja-JP" sz="1000" b="0" i="0" u="none" strike="noStrike">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改訂案を提出するときに表紙</a:t>
                      </a:r>
                      <a:r>
                        <a:rPr lang="en-US" altLang="ja-JP" sz="1000" b="0" i="0" u="none" strike="noStrike">
                          <a:solidFill>
                            <a:srgbClr val="000000"/>
                          </a:solidFill>
                          <a:effectLst/>
                          <a:latin typeface="Meiryo UI" panose="020B0604030504040204" pitchFamily="50" charset="-128"/>
                          <a:ea typeface="Meiryo UI" panose="020B0604030504040204" pitchFamily="50" charset="-128"/>
                        </a:rPr>
                        <a:t>+</a:t>
                      </a:r>
                      <a:r>
                        <a:rPr lang="ja-JP" altLang="en-US" sz="1000" b="0" i="0" u="none" strike="noStrike">
                          <a:solidFill>
                            <a:srgbClr val="000000"/>
                          </a:solidFill>
                          <a:effectLst/>
                          <a:latin typeface="Meiryo UI" panose="020B0604030504040204" pitchFamily="50" charset="-128"/>
                          <a:ea typeface="Meiryo UI" panose="020B0604030504040204" pitchFamily="50" charset="-128"/>
                        </a:rPr>
                        <a:t>概要（別紙様式</a:t>
                      </a:r>
                      <a:r>
                        <a:rPr lang="en-US" altLang="ja-JP" sz="1000" b="0" i="0" u="none" strike="noStrike">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）の作成が必要かどうか？</a:t>
                      </a:r>
                      <a:br>
                        <a:rPr lang="ja-JP" altLang="en-US" sz="1000" b="0" i="0" u="none" strike="noStrike">
                          <a:solidFill>
                            <a:srgbClr val="000000"/>
                          </a:solidFill>
                          <a:effectLst/>
                          <a:latin typeface="Meiryo UI" panose="020B0604030504040204" pitchFamily="50" charset="-128"/>
                          <a:ea typeface="Meiryo UI" panose="020B0604030504040204" pitchFamily="50" charset="-128"/>
                        </a:rPr>
                      </a:br>
                      <a:r>
                        <a:rPr lang="en-US" altLang="ja-JP" sz="1000" b="0" i="0" u="none" strike="noStrike">
                          <a:solidFill>
                            <a:srgbClr val="000000"/>
                          </a:solidFill>
                          <a:effectLst/>
                          <a:latin typeface="Meiryo UI" panose="020B0604030504040204" pitchFamily="50" charset="-128"/>
                          <a:ea typeface="Meiryo UI" panose="020B0604030504040204" pitchFamily="50" charset="-128"/>
                        </a:rPr>
                        <a:t>No.12</a:t>
                      </a:r>
                      <a:r>
                        <a:rPr lang="ja-JP" altLang="en-US" sz="1000" b="0" i="0" u="none" strike="noStrike">
                          <a:solidFill>
                            <a:srgbClr val="000000"/>
                          </a:solidFill>
                          <a:effectLst/>
                          <a:latin typeface="Meiryo UI" panose="020B0604030504040204" pitchFamily="50" charset="-128"/>
                          <a:ea typeface="Meiryo UI" panose="020B0604030504040204" pitchFamily="50" charset="-128"/>
                        </a:rPr>
                        <a:t>の回答からすると，どちらでも良い，と解釈しておりますが確認させてください。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再審査申請に際し添付すべき資料としての</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（添付資料</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2.4.</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）については、表紙＋概要（別紙様式</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）の作成の有無はいずれでも問題ない。</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なお、再審査申請時において、</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RMP</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改訂案の内容を示すのは資料概要内（</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rPr>
                        <a:t>1.6.4.</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項等）であり、表紙＋概要の作成の有無という問題は生じない。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994446964"/>
                  </a:ext>
                </a:extLst>
              </a:tr>
            </a:tbl>
          </a:graphicData>
        </a:graphic>
      </p:graphicFrame>
      <p:pic>
        <p:nvPicPr>
          <p:cNvPr id="5" name="図 4">
            <a:extLst>
              <a:ext uri="{FF2B5EF4-FFF2-40B4-BE49-F238E27FC236}">
                <a16:creationId xmlns:a16="http://schemas.microsoft.com/office/drawing/2014/main" id="{C83E2769-D749-4935-AC9C-846046E97517}"/>
              </a:ext>
            </a:extLst>
          </p:cNvPr>
          <p:cNvPicPr>
            <a:picLocks noChangeAspect="1"/>
          </p:cNvPicPr>
          <p:nvPr/>
        </p:nvPicPr>
        <p:blipFill>
          <a:blip r:embed="rId3"/>
          <a:stretch>
            <a:fillRect/>
          </a:stretch>
        </p:blipFill>
        <p:spPr>
          <a:xfrm>
            <a:off x="3123953" y="4458425"/>
            <a:ext cx="4071326" cy="2121355"/>
          </a:xfrm>
          <a:prstGeom prst="rect">
            <a:avLst/>
          </a:prstGeom>
        </p:spPr>
      </p:pic>
    </p:spTree>
    <p:extLst>
      <p:ext uri="{BB962C8B-B14F-4D97-AF65-F5344CB8AC3E}">
        <p14:creationId xmlns:p14="http://schemas.microsoft.com/office/powerpoint/2010/main" val="301523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RMP</a:t>
            </a:r>
            <a:r>
              <a:rPr lang="ja-JP" altLang="en-US" dirty="0"/>
              <a:t>関連通知（</a:t>
            </a:r>
            <a:r>
              <a:rPr lang="en-US" altLang="ja-JP" dirty="0"/>
              <a:t>2022</a:t>
            </a:r>
            <a:r>
              <a:rPr lang="ja-JP" altLang="en-US" dirty="0"/>
              <a:t>年</a:t>
            </a:r>
            <a:r>
              <a:rPr lang="en-US" altLang="ja-JP" dirty="0"/>
              <a:t>3</a:t>
            </a:r>
            <a:r>
              <a:rPr lang="ja-JP" altLang="en-US" dirty="0"/>
              <a:t>月）に関する</a:t>
            </a:r>
            <a:r>
              <a:rPr lang="en-US" altLang="ja-JP"/>
              <a:t>Q&amp;A</a:t>
            </a:r>
            <a:endParaRPr lang="ja-JP" altLang="en-US" dirty="0"/>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8" y="503071"/>
            <a:ext cx="11554821" cy="707886"/>
          </a:xfrm>
        </p:spPr>
        <p:txBody>
          <a:bodyPr/>
          <a:lstStyle/>
          <a:p>
            <a:r>
              <a:rPr lang="ja-JP" altLang="en-US" sz="2000" dirty="0">
                <a:latin typeface="+mn-ea"/>
                <a:ea typeface="+mn-ea"/>
              </a:rPr>
              <a:t>日本製薬工業協会（製薬協） 医薬品評価委員会 </a:t>
            </a:r>
            <a:br>
              <a:rPr lang="en-US" altLang="ja-JP" sz="2000" dirty="0">
                <a:latin typeface="+mn-ea"/>
                <a:ea typeface="+mn-ea"/>
              </a:rPr>
            </a:br>
            <a:r>
              <a:rPr lang="ja-JP" altLang="en-US" sz="2000" dirty="0">
                <a:latin typeface="+mn-ea"/>
                <a:ea typeface="+mn-ea"/>
              </a:rPr>
              <a:t>　令和 </a:t>
            </a:r>
            <a:r>
              <a:rPr lang="en-US" altLang="ja-JP" sz="2000" dirty="0">
                <a:latin typeface="+mn-ea"/>
                <a:ea typeface="+mn-ea"/>
              </a:rPr>
              <a:t>2-3 </a:t>
            </a:r>
            <a:r>
              <a:rPr lang="ja-JP" altLang="en-US" sz="2000" dirty="0">
                <a:latin typeface="+mn-ea"/>
                <a:ea typeface="+mn-ea"/>
              </a:rPr>
              <a:t>年度、</a:t>
            </a:r>
            <a:r>
              <a:rPr lang="en-US" altLang="ja-JP" sz="2000" dirty="0">
                <a:latin typeface="+mn-ea"/>
                <a:ea typeface="+mn-ea"/>
              </a:rPr>
              <a:t>4-5</a:t>
            </a:r>
            <a:r>
              <a:rPr lang="ja-JP" altLang="en-US" sz="2000" dirty="0">
                <a:latin typeface="+mn-ea"/>
                <a:ea typeface="+mn-ea"/>
              </a:rPr>
              <a:t>年度 　</a:t>
            </a:r>
            <a:r>
              <a:rPr lang="en-US" altLang="ja-JP" sz="2000" dirty="0">
                <a:latin typeface="+mn-ea"/>
                <a:ea typeface="+mn-ea"/>
              </a:rPr>
              <a:t>PV</a:t>
            </a:r>
            <a:r>
              <a:rPr lang="ja-JP" altLang="en-US" sz="2000" dirty="0">
                <a:latin typeface="+mn-ea"/>
                <a:ea typeface="+mn-ea"/>
              </a:rPr>
              <a:t>部会　継続課題対応チーム</a:t>
            </a:r>
            <a:r>
              <a:rPr lang="en-US" altLang="ja-JP" sz="2000" dirty="0">
                <a:latin typeface="+mn-ea"/>
                <a:ea typeface="+mn-ea"/>
              </a:rPr>
              <a:t>1</a:t>
            </a:r>
            <a:r>
              <a:rPr lang="ja-JP" altLang="en-US" sz="2000" dirty="0">
                <a:latin typeface="+mn-ea"/>
                <a:ea typeface="+mn-ea"/>
              </a:rPr>
              <a:t>（</a:t>
            </a:r>
            <a:r>
              <a:rPr lang="en-US" altLang="ja-JP" sz="2000" dirty="0">
                <a:latin typeface="+mn-ea"/>
                <a:ea typeface="+mn-ea"/>
              </a:rPr>
              <a:t>KT1</a:t>
            </a:r>
            <a:r>
              <a:rPr lang="ja-JP" altLang="en-US" sz="2000" dirty="0">
                <a:latin typeface="+mn-ea"/>
                <a:ea typeface="+mn-ea"/>
              </a:rPr>
              <a:t>　</a:t>
            </a:r>
            <a:r>
              <a:rPr lang="en-US" altLang="ja-JP" sz="2000" kern="0" dirty="0">
                <a:solidFill>
                  <a:srgbClr val="000000"/>
                </a:solidFill>
                <a:latin typeface="+mn-ea"/>
                <a:ea typeface="+mn-ea"/>
                <a:cs typeface="ＭＳ 明朝" panose="02020609040205080304" pitchFamily="17" charset="-128"/>
              </a:rPr>
              <a:t>RMP</a:t>
            </a:r>
            <a:r>
              <a:rPr lang="ja-JP" altLang="ja-JP" sz="2000" kern="0" dirty="0">
                <a:solidFill>
                  <a:srgbClr val="000000"/>
                </a:solidFill>
                <a:latin typeface="+mn-ea"/>
                <a:ea typeface="+mn-ea"/>
                <a:cs typeface="ＭＳ 明朝" panose="02020609040205080304" pitchFamily="17" charset="-128"/>
              </a:rPr>
              <a:t>運用に関する課題対応</a:t>
            </a:r>
            <a:r>
              <a:rPr lang="en-US" altLang="ja-JP" sz="2000" dirty="0">
                <a:latin typeface="+mn-ea"/>
                <a:ea typeface="+mn-ea"/>
              </a:rPr>
              <a:t>)</a:t>
            </a:r>
          </a:p>
        </p:txBody>
      </p:sp>
      <p:sp>
        <p:nvSpPr>
          <p:cNvPr id="27" name="コンテンツ プレースホルダ 2">
            <a:extLst>
              <a:ext uri="{FF2B5EF4-FFF2-40B4-BE49-F238E27FC236}">
                <a16:creationId xmlns:a16="http://schemas.microsoft.com/office/drawing/2014/main" id="{58774801-F52A-406D-9FB7-4D9B5D3E57DF}"/>
              </a:ext>
            </a:extLst>
          </p:cNvPr>
          <p:cNvSpPr txBox="1">
            <a:spLocks/>
          </p:cNvSpPr>
          <p:nvPr/>
        </p:nvSpPr>
        <p:spPr bwMode="auto">
          <a:xfrm>
            <a:off x="1195209" y="2789350"/>
            <a:ext cx="4135179" cy="10222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349375" indent="-1349375" fontAlgn="ctr">
              <a:tabLst>
                <a:tab pos="1524000" algn="l"/>
              </a:tabLst>
            </a:pPr>
            <a:r>
              <a:rPr lang="ja-JP" altLang="en-US" sz="1300" dirty="0">
                <a:solidFill>
                  <a:prstClr val="black"/>
                </a:solidFill>
                <a:latin typeface="+mn-ea"/>
              </a:rPr>
              <a:t>奥平　可奈子</a:t>
            </a:r>
            <a:r>
              <a:rPr lang="en-US" altLang="ja-JP" sz="1300" dirty="0">
                <a:solidFill>
                  <a:prstClr val="black"/>
                </a:solidFill>
                <a:latin typeface="+mn-ea"/>
              </a:rPr>
              <a:t>	</a:t>
            </a:r>
            <a:r>
              <a:rPr lang="ja-JP" altLang="en-US" sz="1300" dirty="0">
                <a:solidFill>
                  <a:prstClr val="black"/>
                </a:solidFill>
                <a:latin typeface="+mn-ea"/>
              </a:rPr>
              <a:t>（エーザイ株式会社）</a:t>
            </a:r>
            <a:endParaRPr lang="ja-JP" altLang="en-US" sz="1300" dirty="0">
              <a:solidFill>
                <a:srgbClr val="0000FF"/>
              </a:solidFill>
              <a:latin typeface="+mn-ea"/>
            </a:endParaRPr>
          </a:p>
          <a:p>
            <a:pPr marL="1349375" indent="-1349375" fontAlgn="ctr">
              <a:tabLst>
                <a:tab pos="1617663" algn="l"/>
              </a:tabLst>
            </a:pPr>
            <a:r>
              <a:rPr lang="ja-JP" altLang="en-US" sz="1300" dirty="0">
                <a:solidFill>
                  <a:prstClr val="black"/>
                </a:solidFill>
                <a:latin typeface="+mn-ea"/>
              </a:rPr>
              <a:t>奥山　明美</a:t>
            </a:r>
            <a:r>
              <a:rPr lang="en-US" altLang="ja-JP" sz="1300" dirty="0">
                <a:solidFill>
                  <a:prstClr val="black"/>
                </a:solidFill>
                <a:latin typeface="+mn-ea"/>
              </a:rPr>
              <a:t>	</a:t>
            </a:r>
            <a:r>
              <a:rPr lang="ja-JP" altLang="en-US" sz="1300" dirty="0">
                <a:solidFill>
                  <a:prstClr val="black"/>
                </a:solidFill>
                <a:latin typeface="+mn-ea"/>
              </a:rPr>
              <a:t>（科研製薬株式会社）</a:t>
            </a:r>
            <a:r>
              <a:rPr lang="en-US" altLang="ja-JP" sz="1300" dirty="0">
                <a:solidFill>
                  <a:srgbClr val="0000FF"/>
                </a:solidFill>
                <a:latin typeface="+mn-ea"/>
              </a:rPr>
              <a:t> </a:t>
            </a:r>
            <a:endParaRPr lang="ja-JP" altLang="en-US" sz="1300" dirty="0">
              <a:solidFill>
                <a:prstClr val="black"/>
              </a:solidFill>
              <a:latin typeface="+mn-ea"/>
            </a:endParaRPr>
          </a:p>
          <a:p>
            <a:pPr marL="1349375" indent="-1349375" fontAlgn="ctr">
              <a:tabLst>
                <a:tab pos="1617663" algn="l"/>
              </a:tabLst>
            </a:pPr>
            <a:r>
              <a:rPr lang="ja-JP" altLang="en-US" sz="1300" dirty="0">
                <a:solidFill>
                  <a:prstClr val="black"/>
                </a:solidFill>
                <a:latin typeface="+mn-ea"/>
              </a:rPr>
              <a:t>瓦谷　みのり</a:t>
            </a:r>
            <a:r>
              <a:rPr lang="en-US" altLang="ja-JP" sz="1300" dirty="0">
                <a:solidFill>
                  <a:prstClr val="black"/>
                </a:solidFill>
                <a:latin typeface="+mn-ea"/>
              </a:rPr>
              <a:t>	</a:t>
            </a:r>
            <a:r>
              <a:rPr lang="ja-JP" altLang="en-US" sz="1300" dirty="0">
                <a:solidFill>
                  <a:prstClr val="black"/>
                </a:solidFill>
                <a:latin typeface="+mn-ea"/>
              </a:rPr>
              <a:t>（協和キリン株式会社）</a:t>
            </a:r>
            <a:r>
              <a:rPr lang="en-US" altLang="ja-JP" sz="1300" dirty="0">
                <a:solidFill>
                  <a:prstClr val="black"/>
                </a:solidFill>
                <a:latin typeface="+mn-ea"/>
              </a:rPr>
              <a:t> </a:t>
            </a:r>
            <a:endParaRPr lang="ja-JP" altLang="en-US" sz="1300" dirty="0">
              <a:solidFill>
                <a:srgbClr val="0000FF"/>
              </a:solidFill>
              <a:latin typeface="+mn-ea"/>
            </a:endParaRPr>
          </a:p>
          <a:p>
            <a:pPr marL="1524000" indent="-1524000" fontAlgn="ctr">
              <a:tabLst>
                <a:tab pos="1347788" algn="l"/>
              </a:tabLst>
            </a:pPr>
            <a:r>
              <a:rPr lang="ja-JP" altLang="en-US" sz="1300" dirty="0">
                <a:solidFill>
                  <a:prstClr val="black"/>
                </a:solidFill>
                <a:latin typeface="+mn-ea"/>
              </a:rPr>
              <a:t>佐々木　康之</a:t>
            </a:r>
            <a:r>
              <a:rPr lang="en-US" altLang="ja-JP" sz="1300" dirty="0">
                <a:solidFill>
                  <a:prstClr val="black"/>
                </a:solidFill>
                <a:latin typeface="+mn-ea"/>
              </a:rPr>
              <a:t>	</a:t>
            </a:r>
            <a:r>
              <a:rPr lang="ja-JP" altLang="en-US" sz="1300" dirty="0">
                <a:solidFill>
                  <a:prstClr val="black"/>
                </a:solidFill>
                <a:latin typeface="+mn-ea"/>
              </a:rPr>
              <a:t>（サンファーマ株式会社）</a:t>
            </a:r>
            <a:endParaRPr lang="en-US" altLang="ja-JP" sz="1300" dirty="0">
              <a:solidFill>
                <a:srgbClr val="0000FF"/>
              </a:solidFill>
              <a:latin typeface="+mn-ea"/>
            </a:endParaRPr>
          </a:p>
          <a:p>
            <a:pPr marL="1524000" indent="-1524000" fontAlgn="ctr">
              <a:tabLst>
                <a:tab pos="1347788" algn="l"/>
              </a:tabLst>
            </a:pPr>
            <a:r>
              <a:rPr lang="ja-JP" altLang="en-US" sz="1300" dirty="0">
                <a:solidFill>
                  <a:prstClr val="black"/>
                </a:solidFill>
                <a:latin typeface="+mn-ea"/>
              </a:rPr>
              <a:t>林　倫子</a:t>
            </a:r>
            <a:r>
              <a:rPr lang="en-US" altLang="ja-JP" sz="1300" dirty="0">
                <a:solidFill>
                  <a:prstClr val="black"/>
                </a:solidFill>
                <a:latin typeface="+mn-ea"/>
              </a:rPr>
              <a:t>	</a:t>
            </a:r>
            <a:r>
              <a:rPr lang="ja-JP" altLang="en-US" sz="1300" dirty="0">
                <a:solidFill>
                  <a:prstClr val="black"/>
                </a:solidFill>
                <a:latin typeface="+mn-ea"/>
              </a:rPr>
              <a:t>（塩野義製薬株式会社）</a:t>
            </a:r>
            <a:endParaRPr lang="en-US" altLang="ja-JP" sz="1300" dirty="0">
              <a:solidFill>
                <a:srgbClr val="0000FF"/>
              </a:solidFill>
              <a:latin typeface="+mn-ea"/>
            </a:endParaRPr>
          </a:p>
          <a:p>
            <a:pPr marL="1524000" indent="-1524000" fontAlgn="ctr">
              <a:tabLst>
                <a:tab pos="1347788" algn="l"/>
              </a:tabLst>
            </a:pPr>
            <a:r>
              <a:rPr lang="ja-JP" altLang="en-US" sz="1300" dirty="0">
                <a:solidFill>
                  <a:prstClr val="black"/>
                </a:solidFill>
                <a:latin typeface="+mn-ea"/>
              </a:rPr>
              <a:t>根本　真吾　</a:t>
            </a:r>
            <a:r>
              <a:rPr lang="en-US" altLang="ja-JP" sz="1300" dirty="0">
                <a:solidFill>
                  <a:prstClr val="black"/>
                </a:solidFill>
                <a:latin typeface="+mn-ea"/>
              </a:rPr>
              <a:t>	</a:t>
            </a:r>
            <a:r>
              <a:rPr lang="ja-JP" altLang="en-US" sz="1300" dirty="0">
                <a:solidFill>
                  <a:prstClr val="black"/>
                </a:solidFill>
                <a:latin typeface="+mn-ea"/>
              </a:rPr>
              <a:t>（千寿製薬株式会社）</a:t>
            </a:r>
            <a:r>
              <a:rPr lang="en-US" altLang="ja-JP" sz="1300" dirty="0">
                <a:solidFill>
                  <a:prstClr val="black"/>
                </a:solidFill>
                <a:latin typeface="+mn-ea"/>
              </a:rPr>
              <a:t> </a:t>
            </a:r>
            <a:endParaRPr lang="en-US" altLang="ja-JP" sz="1300" dirty="0">
              <a:solidFill>
                <a:srgbClr val="0000FF"/>
              </a:solidFill>
              <a:latin typeface="+mn-ea"/>
            </a:endParaRPr>
          </a:p>
        </p:txBody>
      </p:sp>
      <p:sp>
        <p:nvSpPr>
          <p:cNvPr id="37" name="コンテンツ プレースホルダ 2">
            <a:extLst>
              <a:ext uri="{FF2B5EF4-FFF2-40B4-BE49-F238E27FC236}">
                <a16:creationId xmlns:a16="http://schemas.microsoft.com/office/drawing/2014/main" id="{41A6E00F-4F5E-442E-88B5-4E3C92B1D1DD}"/>
              </a:ext>
            </a:extLst>
          </p:cNvPr>
          <p:cNvSpPr txBox="1">
            <a:spLocks/>
          </p:cNvSpPr>
          <p:nvPr/>
        </p:nvSpPr>
        <p:spPr bwMode="auto">
          <a:xfrm>
            <a:off x="5330388" y="2789350"/>
            <a:ext cx="5663792" cy="10222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527175" indent="-1527175" fontAlgn="ctr">
              <a:tabLst>
                <a:tab pos="1430338" algn="l"/>
              </a:tabLst>
            </a:pPr>
            <a:r>
              <a:rPr lang="ja-JP" altLang="en-US" sz="1300" dirty="0">
                <a:solidFill>
                  <a:prstClr val="black"/>
                </a:solidFill>
                <a:latin typeface="+mn-ea"/>
              </a:rPr>
              <a:t>飯田　絵美子</a:t>
            </a:r>
            <a:r>
              <a:rPr lang="en-US" altLang="ja-JP" sz="1300" dirty="0">
                <a:solidFill>
                  <a:prstClr val="black"/>
                </a:solidFill>
                <a:latin typeface="+mn-ea"/>
              </a:rPr>
              <a:t>	</a:t>
            </a:r>
            <a:r>
              <a:rPr lang="ja-JP" altLang="en-US" sz="1300" dirty="0">
                <a:solidFill>
                  <a:prstClr val="black"/>
                </a:solidFill>
                <a:latin typeface="+mn-ea"/>
              </a:rPr>
              <a:t>（</a:t>
            </a:r>
            <a:r>
              <a:rPr lang="zh-CN" altLang="en-US" sz="1300" dirty="0">
                <a:solidFill>
                  <a:prstClr val="black"/>
                </a:solidFill>
                <a:latin typeface="+mn-ea"/>
              </a:rPr>
              <a:t>第一三共株式会社</a:t>
            </a:r>
            <a:r>
              <a:rPr lang="ja-JP" altLang="en-US" sz="1300" dirty="0">
                <a:solidFill>
                  <a:prstClr val="black"/>
                </a:solidFill>
                <a:latin typeface="+mn-ea"/>
              </a:rPr>
              <a:t>）</a:t>
            </a:r>
            <a:endParaRPr lang="en-US" altLang="ja-JP" sz="1300" dirty="0">
              <a:solidFill>
                <a:prstClr val="black"/>
              </a:solidFill>
              <a:latin typeface="+mn-ea"/>
            </a:endParaRPr>
          </a:p>
          <a:p>
            <a:pPr marL="1527175" indent="-1527175" fontAlgn="ctr">
              <a:tabLst>
                <a:tab pos="1430338" algn="l"/>
              </a:tabLst>
            </a:pPr>
            <a:r>
              <a:rPr lang="ja-JP" altLang="ja-JP" sz="1300" dirty="0">
                <a:solidFill>
                  <a:prstClr val="black"/>
                </a:solidFill>
                <a:latin typeface="+mn-ea"/>
              </a:rPr>
              <a:t>市原</a:t>
            </a:r>
            <a:r>
              <a:rPr lang="ja-JP" altLang="en-US" sz="1300" dirty="0">
                <a:solidFill>
                  <a:prstClr val="black"/>
                </a:solidFill>
                <a:latin typeface="+mn-ea"/>
              </a:rPr>
              <a:t>　</a:t>
            </a:r>
            <a:r>
              <a:rPr lang="ja-JP" altLang="ja-JP" sz="1300" dirty="0">
                <a:solidFill>
                  <a:prstClr val="black"/>
                </a:solidFill>
                <a:latin typeface="+mn-ea"/>
              </a:rPr>
              <a:t>智子</a:t>
            </a:r>
            <a:r>
              <a:rPr lang="en-US" altLang="ja-JP" sz="1300" dirty="0">
                <a:solidFill>
                  <a:prstClr val="black"/>
                </a:solidFill>
                <a:latin typeface="+mn-ea"/>
              </a:rPr>
              <a:t>	</a:t>
            </a:r>
            <a:r>
              <a:rPr lang="ja-JP" altLang="en-US" sz="1300" dirty="0">
                <a:solidFill>
                  <a:prstClr val="black"/>
                </a:solidFill>
                <a:latin typeface="+mn-ea"/>
              </a:rPr>
              <a:t>（大正製薬株式会社）</a:t>
            </a:r>
            <a:endParaRPr lang="ja-JP" altLang="ja-JP" sz="1300" dirty="0">
              <a:solidFill>
                <a:prstClr val="black"/>
              </a:solidFill>
              <a:latin typeface="+mn-ea"/>
            </a:endParaRPr>
          </a:p>
          <a:p>
            <a:pPr marL="1527175" indent="-1527175" fontAlgn="ctr">
              <a:tabLst>
                <a:tab pos="1430338" algn="l"/>
              </a:tabLst>
            </a:pPr>
            <a:r>
              <a:rPr lang="zh-TW" altLang="en-US" sz="1300" dirty="0">
                <a:latin typeface="+mn-ea"/>
              </a:rPr>
              <a:t>永田　真子 </a:t>
            </a:r>
            <a:r>
              <a:rPr lang="en-US" altLang="zh-TW" sz="1300" dirty="0">
                <a:latin typeface="+mn-ea"/>
              </a:rPr>
              <a:t>	</a:t>
            </a:r>
            <a:r>
              <a:rPr lang="ja-JP" altLang="en-US" sz="1300" dirty="0">
                <a:latin typeface="+mn-ea"/>
              </a:rPr>
              <a:t>（</a:t>
            </a:r>
            <a:r>
              <a:rPr lang="zh-TW" altLang="en-US" sz="1300" dirty="0">
                <a:latin typeface="+mn-ea"/>
              </a:rPr>
              <a:t>大鵬薬品工業株式会社</a:t>
            </a:r>
            <a:r>
              <a:rPr lang="ja-JP" altLang="en-US" sz="1300" dirty="0">
                <a:latin typeface="+mn-ea"/>
              </a:rPr>
              <a:t>）</a:t>
            </a:r>
            <a:endParaRPr lang="en-US" altLang="ja-JP" sz="1300" dirty="0">
              <a:solidFill>
                <a:prstClr val="black"/>
              </a:solidFill>
              <a:latin typeface="+mn-ea"/>
            </a:endParaRPr>
          </a:p>
          <a:p>
            <a:pPr marL="1527175" indent="-1527175" fontAlgn="ctr">
              <a:tabLst>
                <a:tab pos="1430338" algn="l"/>
                <a:tab pos="1887538" algn="l"/>
              </a:tabLst>
            </a:pPr>
            <a:r>
              <a:rPr lang="ja-JP" altLang="en-US" sz="1300" dirty="0">
                <a:solidFill>
                  <a:prstClr val="black"/>
                </a:solidFill>
                <a:latin typeface="+mn-ea"/>
              </a:rPr>
              <a:t>芳賀　佳子</a:t>
            </a:r>
            <a:r>
              <a:rPr lang="en-US" altLang="ja-JP" sz="1300" dirty="0">
                <a:solidFill>
                  <a:prstClr val="black"/>
                </a:solidFill>
                <a:latin typeface="+mn-ea"/>
              </a:rPr>
              <a:t>	</a:t>
            </a:r>
            <a:r>
              <a:rPr lang="ja-JP" altLang="en-US" sz="1300" dirty="0">
                <a:solidFill>
                  <a:prstClr val="black"/>
                </a:solidFill>
                <a:latin typeface="+mn-ea"/>
              </a:rPr>
              <a:t>（日本ベーリンガーインゲルハイム株式会社）</a:t>
            </a:r>
            <a:endParaRPr lang="ja-JP" altLang="ja-JP" sz="1300" dirty="0">
              <a:solidFill>
                <a:prstClr val="black"/>
              </a:solidFill>
              <a:latin typeface="+mn-ea"/>
            </a:endParaRPr>
          </a:p>
          <a:p>
            <a:pPr marL="1527175" indent="-1527175" fontAlgn="ctr">
              <a:tabLst>
                <a:tab pos="1430338" algn="l"/>
              </a:tabLst>
            </a:pPr>
            <a:r>
              <a:rPr lang="ja-JP" altLang="en-US" sz="1300" dirty="0">
                <a:solidFill>
                  <a:prstClr val="black"/>
                </a:solidFill>
                <a:latin typeface="+mn-ea"/>
              </a:rPr>
              <a:t>大隅　</a:t>
            </a:r>
            <a:r>
              <a:rPr lang="ja-JP" altLang="ja-JP" sz="1300" dirty="0">
                <a:solidFill>
                  <a:prstClr val="black"/>
                </a:solidFill>
                <a:latin typeface="+mn-ea"/>
              </a:rPr>
              <a:t>智香子</a:t>
            </a:r>
            <a:r>
              <a:rPr lang="en-US" altLang="ja-JP" sz="1300" dirty="0">
                <a:solidFill>
                  <a:prstClr val="black"/>
                </a:solidFill>
                <a:latin typeface="+mn-ea"/>
              </a:rPr>
              <a:t>	</a:t>
            </a:r>
            <a:r>
              <a:rPr lang="ja-JP" altLang="en-US" sz="1300" dirty="0">
                <a:solidFill>
                  <a:prstClr val="black"/>
                </a:solidFill>
                <a:latin typeface="+mn-ea"/>
              </a:rPr>
              <a:t>（ファイザー</a:t>
            </a:r>
            <a:r>
              <a:rPr lang="zh-TW" altLang="en-US" sz="1300" dirty="0">
                <a:solidFill>
                  <a:prstClr val="black"/>
                </a:solidFill>
                <a:latin typeface="+mn-ea"/>
              </a:rPr>
              <a:t>株式会社</a:t>
            </a:r>
            <a:r>
              <a:rPr lang="ja-JP" altLang="en-US" sz="1300" dirty="0">
                <a:solidFill>
                  <a:prstClr val="black"/>
                </a:solidFill>
                <a:latin typeface="+mn-ea"/>
              </a:rPr>
              <a:t>）</a:t>
            </a:r>
            <a:endParaRPr lang="en-US" altLang="ja-JP" sz="1300" dirty="0">
              <a:solidFill>
                <a:prstClr val="black"/>
              </a:solidFill>
              <a:latin typeface="+mn-ea"/>
            </a:endParaRPr>
          </a:p>
          <a:p>
            <a:pPr marL="1527175" indent="-1527175" fontAlgn="ctr">
              <a:tabLst>
                <a:tab pos="1430338" algn="l"/>
              </a:tabLst>
            </a:pPr>
            <a:r>
              <a:rPr lang="ja-JP" altLang="en-US" sz="1300" dirty="0">
                <a:solidFill>
                  <a:prstClr val="black"/>
                </a:solidFill>
                <a:latin typeface="+mn-ea"/>
              </a:rPr>
              <a:t>岸野　恵巳佳</a:t>
            </a:r>
            <a:r>
              <a:rPr lang="en-US" altLang="ja-JP" sz="1300" dirty="0">
                <a:solidFill>
                  <a:prstClr val="black"/>
                </a:solidFill>
                <a:latin typeface="+mn-ea"/>
              </a:rPr>
              <a:t>	</a:t>
            </a:r>
            <a:r>
              <a:rPr lang="ja-JP" altLang="en-US" sz="1300" dirty="0">
                <a:solidFill>
                  <a:prstClr val="black"/>
                </a:solidFill>
                <a:latin typeface="+mn-ea"/>
              </a:rPr>
              <a:t>（ヤンセンファーマ株式会社）</a:t>
            </a:r>
            <a:endParaRPr lang="ja-JP" altLang="en-US" sz="1300" dirty="0">
              <a:solidFill>
                <a:srgbClr val="0000FF"/>
              </a:solidFill>
              <a:latin typeface="+mn-ea"/>
            </a:endParaRPr>
          </a:p>
        </p:txBody>
      </p:sp>
      <p:sp>
        <p:nvSpPr>
          <p:cNvPr id="38" name="コンテンツ プレースホルダ 2">
            <a:extLst>
              <a:ext uri="{FF2B5EF4-FFF2-40B4-BE49-F238E27FC236}">
                <a16:creationId xmlns:a16="http://schemas.microsoft.com/office/drawing/2014/main" id="{7B7711AC-AB77-4A54-922C-45E2BCC51D35}"/>
              </a:ext>
            </a:extLst>
          </p:cNvPr>
          <p:cNvSpPr txBox="1">
            <a:spLocks/>
          </p:cNvSpPr>
          <p:nvPr/>
        </p:nvSpPr>
        <p:spPr bwMode="auto">
          <a:xfrm>
            <a:off x="908231" y="1617285"/>
            <a:ext cx="9918141" cy="1183245"/>
          </a:xfrm>
          <a:prstGeom prst="rect">
            <a:avLst/>
          </a:prstGeom>
          <a:noFill/>
          <a:ln w="9525">
            <a:solidFill>
              <a:schemeClr val="bg1">
                <a:lumMod val="50000"/>
              </a:schemeClr>
            </a:solidFill>
            <a:miter lim="800000"/>
            <a:headEnd/>
            <a:tailEnd/>
          </a:ln>
        </p:spPr>
        <p:txBody>
          <a:bodyPr vert="horz" wrap="square" lIns="144000" tIns="144000" rIns="144000" bIns="144000" numCol="1" anchor="t" anchorCtr="0" compatLnSpc="1">
            <a:prstTxWarp prst="textNoShape">
              <a:avLst/>
            </a:prstTxWarp>
          </a:bodyPr>
          <a:lstStyle/>
          <a:p>
            <a:pPr marL="1349375" indent="-1349375"/>
            <a:r>
              <a:rPr lang="ja-JP" altLang="en-US" sz="1300" b="1" dirty="0">
                <a:solidFill>
                  <a:prstClr val="black"/>
                </a:solidFill>
                <a:latin typeface="+mn-ea"/>
              </a:rPr>
              <a:t>リーダー兼担当副部会長</a:t>
            </a:r>
            <a:r>
              <a:rPr lang="en-US" altLang="ja-JP" sz="1300" b="1" dirty="0">
                <a:solidFill>
                  <a:prstClr val="black"/>
                </a:solidFill>
                <a:latin typeface="+mn-ea"/>
              </a:rPr>
              <a:t>	</a:t>
            </a:r>
            <a:r>
              <a:rPr lang="ja-JP" altLang="en-US" sz="1300" b="1" dirty="0">
                <a:solidFill>
                  <a:prstClr val="black"/>
                </a:solidFill>
                <a:latin typeface="+mn-ea"/>
              </a:rPr>
              <a:t>竹本　信也</a:t>
            </a:r>
            <a:r>
              <a:rPr lang="ja-JP" altLang="ja-JP" sz="1300" b="1" dirty="0">
                <a:solidFill>
                  <a:prstClr val="black"/>
                </a:solidFill>
                <a:latin typeface="+mn-ea"/>
              </a:rPr>
              <a:t>（中外製薬株式会社</a:t>
            </a:r>
            <a:r>
              <a:rPr lang="ja-JP" altLang="en-US" sz="1300" dirty="0">
                <a:solidFill>
                  <a:prstClr val="black"/>
                </a:solidFill>
                <a:latin typeface="+mn-ea"/>
              </a:rPr>
              <a:t>　</a:t>
            </a:r>
            <a:r>
              <a:rPr lang="en-US" altLang="ja-JP" sz="1300" dirty="0">
                <a:solidFill>
                  <a:prstClr val="black"/>
                </a:solidFill>
                <a:latin typeface="+mn-ea"/>
              </a:rPr>
              <a:t>※</a:t>
            </a:r>
            <a:r>
              <a:rPr lang="zh-TW" altLang="en-US" sz="1300" dirty="0">
                <a:solidFill>
                  <a:prstClr val="black"/>
                </a:solidFill>
                <a:latin typeface="+mn-ea"/>
              </a:rPr>
              <a:t>日本製薬団体連合会（日薬連）</a:t>
            </a:r>
            <a:r>
              <a:rPr lang="en-US" altLang="zh-TW" sz="1300" dirty="0">
                <a:solidFill>
                  <a:prstClr val="black"/>
                </a:solidFill>
                <a:latin typeface="+mn-ea"/>
              </a:rPr>
              <a:t>WT1(RMP)</a:t>
            </a:r>
            <a:r>
              <a:rPr lang="en-US" altLang="zh-TW" sz="1300" b="1" dirty="0">
                <a:solidFill>
                  <a:prstClr val="black"/>
                </a:solidFill>
                <a:latin typeface="+mn-ea"/>
              </a:rPr>
              <a:t>)</a:t>
            </a:r>
            <a:endParaRPr lang="en-US" altLang="ja-JP" sz="1300" b="1" dirty="0">
              <a:solidFill>
                <a:prstClr val="black"/>
              </a:solidFill>
              <a:latin typeface="+mn-ea"/>
            </a:endParaRPr>
          </a:p>
          <a:p>
            <a:pPr marL="1349375" indent="-1349375"/>
            <a:r>
              <a:rPr lang="ja-JP" altLang="en-US" sz="1300" b="1" dirty="0">
                <a:solidFill>
                  <a:prstClr val="black"/>
                </a:solidFill>
                <a:latin typeface="+mn-ea"/>
              </a:rPr>
              <a:t>サブリーダー</a:t>
            </a:r>
            <a:r>
              <a:rPr lang="en-US" altLang="ja-JP" sz="1300" b="1" dirty="0">
                <a:solidFill>
                  <a:prstClr val="black"/>
                </a:solidFill>
                <a:latin typeface="+mn-ea"/>
              </a:rPr>
              <a:t>		</a:t>
            </a:r>
            <a:r>
              <a:rPr lang="ja-JP" altLang="ja-JP" sz="1300" b="1" dirty="0">
                <a:solidFill>
                  <a:prstClr val="black"/>
                </a:solidFill>
                <a:latin typeface="+mn-ea"/>
              </a:rPr>
              <a:t>山田</a:t>
            </a:r>
            <a:r>
              <a:rPr lang="ja-JP" altLang="en-US" sz="1300" b="1" dirty="0">
                <a:solidFill>
                  <a:prstClr val="black"/>
                </a:solidFill>
                <a:latin typeface="+mn-ea"/>
              </a:rPr>
              <a:t>　</a:t>
            </a:r>
            <a:r>
              <a:rPr lang="ja-JP" altLang="ja-JP" sz="1300" b="1" dirty="0">
                <a:solidFill>
                  <a:prstClr val="black"/>
                </a:solidFill>
                <a:latin typeface="+mn-ea"/>
              </a:rPr>
              <a:t>知子</a:t>
            </a:r>
            <a:r>
              <a:rPr lang="ja-JP" altLang="en-US" sz="1300" b="1" dirty="0">
                <a:solidFill>
                  <a:prstClr val="black"/>
                </a:solidFill>
                <a:latin typeface="+mn-ea"/>
              </a:rPr>
              <a:t>（</a:t>
            </a:r>
            <a:r>
              <a:rPr lang="en-US" altLang="ja-JP" sz="1300" b="1" dirty="0">
                <a:solidFill>
                  <a:prstClr val="black"/>
                </a:solidFill>
                <a:latin typeface="+mn-ea"/>
              </a:rPr>
              <a:t>MSD</a:t>
            </a:r>
            <a:r>
              <a:rPr lang="ja-JP" altLang="en-US" sz="1300" b="1" dirty="0">
                <a:solidFill>
                  <a:prstClr val="black"/>
                </a:solidFill>
                <a:latin typeface="+mn-ea"/>
              </a:rPr>
              <a:t>株式会社） 　</a:t>
            </a:r>
            <a:endParaRPr lang="en-US" altLang="ja-JP" sz="1300" b="1" dirty="0">
              <a:solidFill>
                <a:prstClr val="black"/>
              </a:solidFill>
              <a:latin typeface="+mn-ea"/>
            </a:endParaRPr>
          </a:p>
          <a:p>
            <a:pPr marL="1349375" indent="-1349375"/>
            <a:r>
              <a:rPr lang="ja-JP" altLang="en-US" sz="1300" b="1" dirty="0">
                <a:solidFill>
                  <a:prstClr val="black"/>
                </a:solidFill>
                <a:latin typeface="+mn-ea"/>
              </a:rPr>
              <a:t>拡大幹事</a:t>
            </a:r>
            <a:r>
              <a:rPr lang="en-US" altLang="ja-JP" sz="1300" b="1" dirty="0">
                <a:solidFill>
                  <a:prstClr val="black"/>
                </a:solidFill>
                <a:latin typeface="+mn-ea"/>
              </a:rPr>
              <a:t>		</a:t>
            </a:r>
            <a:r>
              <a:rPr lang="ja-JP" altLang="ja-JP" sz="1300" b="1" dirty="0">
                <a:solidFill>
                  <a:prstClr val="black"/>
                </a:solidFill>
                <a:latin typeface="+mn-ea"/>
              </a:rPr>
              <a:t>石田</a:t>
            </a:r>
            <a:r>
              <a:rPr lang="ja-JP" altLang="en-US" sz="1300" b="1" dirty="0">
                <a:solidFill>
                  <a:prstClr val="black"/>
                </a:solidFill>
                <a:latin typeface="+mn-ea"/>
              </a:rPr>
              <a:t>　</a:t>
            </a:r>
            <a:r>
              <a:rPr lang="ja-JP" altLang="ja-JP" sz="1300" b="1" dirty="0">
                <a:solidFill>
                  <a:prstClr val="black"/>
                </a:solidFill>
                <a:latin typeface="+mn-ea"/>
              </a:rPr>
              <a:t>和彦（</a:t>
            </a:r>
            <a:r>
              <a:rPr lang="ja-JP" altLang="en-US" sz="1300" b="1" dirty="0">
                <a:solidFill>
                  <a:prstClr val="black"/>
                </a:solidFill>
                <a:latin typeface="+mn-ea"/>
              </a:rPr>
              <a:t>アステラス</a:t>
            </a:r>
            <a:r>
              <a:rPr lang="zh-TW" altLang="ja-JP" sz="1300" b="1" dirty="0">
                <a:solidFill>
                  <a:prstClr val="black"/>
                </a:solidFill>
                <a:latin typeface="+mn-ea"/>
              </a:rPr>
              <a:t>製薬株式会社</a:t>
            </a:r>
            <a:r>
              <a:rPr lang="ja-JP" altLang="en-US" sz="1300" b="1" dirty="0">
                <a:solidFill>
                  <a:prstClr val="black"/>
                </a:solidFill>
                <a:latin typeface="+mn-ea"/>
              </a:rPr>
              <a:t>）、長濵　敬樹（グラクソ・スミスクライン株式会社）</a:t>
            </a:r>
            <a:endParaRPr lang="en-US" altLang="ja-JP" sz="1300" b="1" dirty="0">
              <a:solidFill>
                <a:prstClr val="black"/>
              </a:solidFill>
              <a:latin typeface="+mn-ea"/>
            </a:endParaRPr>
          </a:p>
          <a:p>
            <a:pPr marL="1349375" indent="-1349375"/>
            <a:r>
              <a:rPr lang="en-US" altLang="ja-JP" sz="1300" b="1" dirty="0">
                <a:solidFill>
                  <a:prstClr val="black"/>
                </a:solidFill>
                <a:latin typeface="+mn-ea"/>
              </a:rPr>
              <a:t>		</a:t>
            </a:r>
            <a:r>
              <a:rPr lang="ja-JP" altLang="en-US" sz="1300" b="1" dirty="0">
                <a:solidFill>
                  <a:prstClr val="black"/>
                </a:solidFill>
                <a:latin typeface="+mn-ea"/>
              </a:rPr>
              <a:t>山室　達也（中外製薬株式会社）</a:t>
            </a:r>
            <a:endParaRPr lang="en-US" altLang="ja-JP" sz="1300" b="1" dirty="0">
              <a:solidFill>
                <a:prstClr val="black"/>
              </a:solidFill>
              <a:latin typeface="+mn-ea"/>
            </a:endParaRPr>
          </a:p>
          <a:p>
            <a:pPr marL="1349375" indent="-1349375"/>
            <a:r>
              <a:rPr lang="ja-JP" altLang="en-US" sz="1300" b="1" dirty="0">
                <a:solidFill>
                  <a:prstClr val="black"/>
                </a:solidFill>
                <a:latin typeface="+mn-ea"/>
              </a:rPr>
              <a:t>担当副部会長</a:t>
            </a:r>
            <a:r>
              <a:rPr lang="en-US" altLang="ja-JP" sz="1300" b="1" dirty="0">
                <a:solidFill>
                  <a:prstClr val="black"/>
                </a:solidFill>
                <a:latin typeface="+mn-ea"/>
              </a:rPr>
              <a:t>		</a:t>
            </a:r>
            <a:r>
              <a:rPr lang="ja-JP" altLang="ja-JP" sz="1300" b="1" dirty="0">
                <a:solidFill>
                  <a:prstClr val="black"/>
                </a:solidFill>
                <a:latin typeface="+mn-ea"/>
              </a:rPr>
              <a:t>慶徳　一浩（ファイザー株式会社）</a:t>
            </a:r>
            <a:r>
              <a:rPr lang="en-US" altLang="ja-JP" sz="1300" b="1" dirty="0">
                <a:solidFill>
                  <a:prstClr val="black"/>
                </a:solidFill>
                <a:latin typeface="+mn-ea"/>
              </a:rPr>
              <a:t>  </a:t>
            </a:r>
          </a:p>
        </p:txBody>
      </p:sp>
      <p:sp>
        <p:nvSpPr>
          <p:cNvPr id="10" name="コンテンツ プレースホルダ 2">
            <a:extLst>
              <a:ext uri="{FF2B5EF4-FFF2-40B4-BE49-F238E27FC236}">
                <a16:creationId xmlns:a16="http://schemas.microsoft.com/office/drawing/2014/main" id="{4AC15A96-ABFE-4C53-817B-9B7862F320C1}"/>
              </a:ext>
            </a:extLst>
          </p:cNvPr>
          <p:cNvSpPr txBox="1">
            <a:spLocks/>
          </p:cNvSpPr>
          <p:nvPr/>
        </p:nvSpPr>
        <p:spPr bwMode="auto">
          <a:xfrm>
            <a:off x="1195209" y="5888895"/>
            <a:ext cx="3567291" cy="9691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349375" indent="-1349375" fontAlgn="ctr">
              <a:tabLst>
                <a:tab pos="1524000" algn="l"/>
              </a:tabLst>
            </a:pPr>
            <a:r>
              <a:rPr lang="ja-JP" altLang="en-US" sz="1300" dirty="0">
                <a:solidFill>
                  <a:prstClr val="black"/>
                </a:solidFill>
                <a:latin typeface="+mn-ea"/>
              </a:rPr>
              <a:t>小関　路加</a:t>
            </a:r>
            <a:r>
              <a:rPr lang="en-US" altLang="ja-JP" sz="1300" dirty="0">
                <a:solidFill>
                  <a:prstClr val="black"/>
                </a:solidFill>
                <a:latin typeface="+mn-ea"/>
              </a:rPr>
              <a:t>	</a:t>
            </a:r>
            <a:r>
              <a:rPr lang="ja-JP" altLang="en-US" sz="1300" dirty="0">
                <a:solidFill>
                  <a:prstClr val="black"/>
                </a:solidFill>
                <a:latin typeface="+mn-ea"/>
              </a:rPr>
              <a:t>（アムジェン株式会社）</a:t>
            </a:r>
            <a:endParaRPr lang="ja-JP" altLang="en-US" sz="1300" dirty="0">
              <a:solidFill>
                <a:srgbClr val="0000FF"/>
              </a:solidFill>
              <a:latin typeface="+mn-ea"/>
            </a:endParaRPr>
          </a:p>
          <a:p>
            <a:pPr marL="1349375" indent="-1349375" fontAlgn="ctr">
              <a:tabLst>
                <a:tab pos="1617663" algn="l"/>
              </a:tabLst>
            </a:pPr>
            <a:r>
              <a:rPr lang="ja-JP" altLang="en-US" sz="1300" dirty="0">
                <a:solidFill>
                  <a:prstClr val="black"/>
                </a:solidFill>
                <a:latin typeface="+mn-ea"/>
              </a:rPr>
              <a:t>堀江　恵子</a:t>
            </a:r>
            <a:r>
              <a:rPr lang="en-US" altLang="ja-JP" sz="1300" dirty="0">
                <a:solidFill>
                  <a:prstClr val="black"/>
                </a:solidFill>
                <a:latin typeface="+mn-ea"/>
              </a:rPr>
              <a:t>	</a:t>
            </a:r>
            <a:r>
              <a:rPr lang="ja-JP" altLang="en-US" sz="1300" dirty="0">
                <a:solidFill>
                  <a:prstClr val="black"/>
                </a:solidFill>
                <a:latin typeface="+mn-ea"/>
              </a:rPr>
              <a:t>（エーザイ株式会社）</a:t>
            </a:r>
            <a:r>
              <a:rPr lang="en-US" altLang="ja-JP" sz="1300" dirty="0">
                <a:solidFill>
                  <a:srgbClr val="0000FF"/>
                </a:solidFill>
                <a:latin typeface="+mn-ea"/>
              </a:rPr>
              <a:t> </a:t>
            </a:r>
          </a:p>
          <a:p>
            <a:pPr marL="1349375" indent="-1349375" fontAlgn="ctr">
              <a:tabLst>
                <a:tab pos="1617663" algn="l"/>
              </a:tabLst>
            </a:pPr>
            <a:r>
              <a:rPr lang="ja-JP" altLang="en-US" sz="1300" dirty="0">
                <a:solidFill>
                  <a:prstClr val="black"/>
                </a:solidFill>
                <a:latin typeface="+mn-ea"/>
              </a:rPr>
              <a:t>真鍋　寛 </a:t>
            </a:r>
            <a:r>
              <a:rPr lang="en-US" altLang="ja-JP" sz="1300" dirty="0">
                <a:solidFill>
                  <a:prstClr val="black"/>
                </a:solidFill>
                <a:latin typeface="+mn-ea"/>
              </a:rPr>
              <a:t>	</a:t>
            </a:r>
            <a:r>
              <a:rPr lang="ja-JP" altLang="en-US" sz="1300" dirty="0">
                <a:solidFill>
                  <a:prstClr val="black"/>
                </a:solidFill>
                <a:latin typeface="+mn-ea"/>
              </a:rPr>
              <a:t>（</a:t>
            </a:r>
            <a:r>
              <a:rPr lang="zh-TW" altLang="en-US" sz="1300" dirty="0">
                <a:solidFill>
                  <a:prstClr val="black"/>
                </a:solidFill>
                <a:latin typeface="+mn-ea"/>
              </a:rPr>
              <a:t>大塚製薬株式会社</a:t>
            </a:r>
            <a:r>
              <a:rPr lang="ja-JP" altLang="en-US" sz="1300" dirty="0">
                <a:solidFill>
                  <a:prstClr val="black"/>
                </a:solidFill>
                <a:latin typeface="+mn-ea"/>
              </a:rPr>
              <a:t>）</a:t>
            </a:r>
            <a:endParaRPr lang="en-US" altLang="ja-JP" sz="1300" dirty="0">
              <a:solidFill>
                <a:prstClr val="black"/>
              </a:solidFill>
              <a:latin typeface="+mn-ea"/>
            </a:endParaRPr>
          </a:p>
          <a:p>
            <a:pPr marL="1349375" indent="-1349375" fontAlgn="ctr">
              <a:tabLst>
                <a:tab pos="1617663" algn="l"/>
              </a:tabLst>
            </a:pPr>
            <a:r>
              <a:rPr lang="ja-JP" altLang="en-US" sz="1300" dirty="0">
                <a:solidFill>
                  <a:prstClr val="black"/>
                </a:solidFill>
                <a:latin typeface="+mn-ea"/>
              </a:rPr>
              <a:t>戸田　麻里奈</a:t>
            </a:r>
            <a:r>
              <a:rPr lang="en-US" altLang="ja-JP" sz="1300" dirty="0">
                <a:solidFill>
                  <a:prstClr val="black"/>
                </a:solidFill>
                <a:latin typeface="+mn-ea"/>
              </a:rPr>
              <a:t> 	</a:t>
            </a:r>
            <a:r>
              <a:rPr lang="ja-JP" altLang="en-US" sz="1300" dirty="0">
                <a:solidFill>
                  <a:prstClr val="black"/>
                </a:solidFill>
                <a:latin typeface="+mn-ea"/>
              </a:rPr>
              <a:t>（協和キリン株式会社）</a:t>
            </a:r>
            <a:r>
              <a:rPr lang="en-US" altLang="ja-JP" sz="1300" dirty="0">
                <a:solidFill>
                  <a:prstClr val="black"/>
                </a:solidFill>
                <a:latin typeface="+mn-ea"/>
              </a:rPr>
              <a:t> </a:t>
            </a:r>
            <a:endParaRPr lang="ja-JP" altLang="en-US" sz="1300" dirty="0">
              <a:solidFill>
                <a:prstClr val="black"/>
              </a:solidFill>
              <a:latin typeface="+mn-ea"/>
            </a:endParaRPr>
          </a:p>
        </p:txBody>
      </p:sp>
      <p:sp>
        <p:nvSpPr>
          <p:cNvPr id="11" name="コンテンツ プレースホルダ 2">
            <a:extLst>
              <a:ext uri="{FF2B5EF4-FFF2-40B4-BE49-F238E27FC236}">
                <a16:creationId xmlns:a16="http://schemas.microsoft.com/office/drawing/2014/main" id="{0D9211EF-3F64-4AA8-BEC9-55CBAA44DAB4}"/>
              </a:ext>
            </a:extLst>
          </p:cNvPr>
          <p:cNvSpPr txBox="1">
            <a:spLocks/>
          </p:cNvSpPr>
          <p:nvPr/>
        </p:nvSpPr>
        <p:spPr bwMode="auto">
          <a:xfrm>
            <a:off x="5330388" y="5888895"/>
            <a:ext cx="5760640" cy="9691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524000" indent="-1524000" fontAlgn="ctr">
              <a:tabLst>
                <a:tab pos="1347788" algn="l"/>
              </a:tabLst>
            </a:pPr>
            <a:r>
              <a:rPr lang="zh-TW" altLang="en-US" sz="1300" dirty="0">
                <a:solidFill>
                  <a:prstClr val="black"/>
                </a:solidFill>
                <a:latin typeface="+mn-ea"/>
              </a:rPr>
              <a:t>於勢　佳代子</a:t>
            </a:r>
            <a:r>
              <a:rPr lang="en-US" altLang="zh-TW" sz="1300" dirty="0">
                <a:solidFill>
                  <a:prstClr val="black"/>
                </a:solidFill>
                <a:latin typeface="+mn-ea"/>
              </a:rPr>
              <a:t>	 </a:t>
            </a:r>
            <a:r>
              <a:rPr lang="ja-JP" altLang="en-US" sz="1300" dirty="0">
                <a:solidFill>
                  <a:prstClr val="black"/>
                </a:solidFill>
                <a:latin typeface="+mn-ea"/>
              </a:rPr>
              <a:t>（グラクソ・スミスクライン株式会社）</a:t>
            </a:r>
            <a:r>
              <a:rPr lang="en-US" altLang="ja-JP" sz="1300" dirty="0">
                <a:solidFill>
                  <a:prstClr val="black"/>
                </a:solidFill>
                <a:latin typeface="+mn-ea"/>
              </a:rPr>
              <a:t> </a:t>
            </a:r>
          </a:p>
          <a:p>
            <a:pPr marL="1524000" indent="-1524000" fontAlgn="ctr">
              <a:tabLst>
                <a:tab pos="1347788" algn="l"/>
              </a:tabLst>
            </a:pPr>
            <a:r>
              <a:rPr lang="ja-JP" altLang="en-US" sz="1300" dirty="0">
                <a:solidFill>
                  <a:prstClr val="black"/>
                </a:solidFill>
                <a:latin typeface="+mn-ea"/>
              </a:rPr>
              <a:t>林　倫子</a:t>
            </a:r>
            <a:r>
              <a:rPr lang="en-US" altLang="ja-JP" sz="1300" dirty="0">
                <a:solidFill>
                  <a:prstClr val="black"/>
                </a:solidFill>
                <a:latin typeface="+mn-ea"/>
              </a:rPr>
              <a:t>	</a:t>
            </a:r>
            <a:r>
              <a:rPr lang="ja-JP" altLang="en-US" sz="1300" dirty="0">
                <a:solidFill>
                  <a:prstClr val="black"/>
                </a:solidFill>
                <a:latin typeface="+mn-ea"/>
              </a:rPr>
              <a:t> （塩野義製薬株式会社）</a:t>
            </a:r>
            <a:endParaRPr lang="en-US" altLang="ja-JP" sz="1300" dirty="0">
              <a:solidFill>
                <a:srgbClr val="0000FF"/>
              </a:solidFill>
              <a:latin typeface="+mn-ea"/>
            </a:endParaRPr>
          </a:p>
          <a:p>
            <a:pPr marL="1527175" indent="-1527175" fontAlgn="ctr">
              <a:tabLst>
                <a:tab pos="1430338" algn="l"/>
                <a:tab pos="1887538" algn="l"/>
              </a:tabLst>
            </a:pPr>
            <a:r>
              <a:rPr lang="ja-JP" altLang="en-US" sz="1300" dirty="0">
                <a:solidFill>
                  <a:prstClr val="black"/>
                </a:solidFill>
                <a:latin typeface="+mn-ea"/>
              </a:rPr>
              <a:t>芳賀　佳子</a:t>
            </a:r>
            <a:r>
              <a:rPr lang="en-US" altLang="ja-JP" sz="1300" dirty="0">
                <a:solidFill>
                  <a:prstClr val="black"/>
                </a:solidFill>
                <a:latin typeface="+mn-ea"/>
              </a:rPr>
              <a:t>	</a:t>
            </a:r>
            <a:r>
              <a:rPr lang="ja-JP" altLang="en-US" sz="1300" dirty="0">
                <a:solidFill>
                  <a:prstClr val="black"/>
                </a:solidFill>
                <a:latin typeface="+mn-ea"/>
              </a:rPr>
              <a:t>（日本ベーリンガーインゲルハイム株式会社）</a:t>
            </a:r>
            <a:endParaRPr lang="en-US" altLang="ja-JP" sz="1300" dirty="0">
              <a:solidFill>
                <a:prstClr val="black"/>
              </a:solidFill>
              <a:latin typeface="+mn-ea"/>
            </a:endParaRPr>
          </a:p>
          <a:p>
            <a:pPr marL="1527175" indent="-1527175" fontAlgn="ctr">
              <a:tabLst>
                <a:tab pos="1430338" algn="l"/>
                <a:tab pos="1887538" algn="l"/>
              </a:tabLst>
            </a:pPr>
            <a:r>
              <a:rPr lang="ja-JP" altLang="en-US" sz="1300" dirty="0">
                <a:solidFill>
                  <a:prstClr val="black"/>
                </a:solidFill>
                <a:latin typeface="+mn-ea"/>
              </a:rPr>
              <a:t>清水　聡子</a:t>
            </a:r>
            <a:r>
              <a:rPr lang="en-US" altLang="ja-JP" sz="1300" dirty="0">
                <a:solidFill>
                  <a:prstClr val="black"/>
                </a:solidFill>
                <a:latin typeface="+mn-ea"/>
              </a:rPr>
              <a:t>	</a:t>
            </a:r>
            <a:r>
              <a:rPr lang="ja-JP" altLang="en-US" sz="1300" dirty="0">
                <a:solidFill>
                  <a:prstClr val="black"/>
                </a:solidFill>
                <a:latin typeface="+mn-ea"/>
              </a:rPr>
              <a:t>（ブリストル・マイヤーズ スクイブ株式会社）</a:t>
            </a:r>
            <a:endParaRPr lang="ja-JP" altLang="ja-JP" sz="1300" dirty="0">
              <a:solidFill>
                <a:prstClr val="black"/>
              </a:solidFill>
              <a:latin typeface="+mn-ea"/>
            </a:endParaRPr>
          </a:p>
        </p:txBody>
      </p:sp>
      <p:sp>
        <p:nvSpPr>
          <p:cNvPr id="12" name="コンテンツ プレースホルダ 2">
            <a:extLst>
              <a:ext uri="{FF2B5EF4-FFF2-40B4-BE49-F238E27FC236}">
                <a16:creationId xmlns:a16="http://schemas.microsoft.com/office/drawing/2014/main" id="{134982BD-7711-4179-BB87-9539B3D5AA0C}"/>
              </a:ext>
            </a:extLst>
          </p:cNvPr>
          <p:cNvSpPr txBox="1">
            <a:spLocks/>
          </p:cNvSpPr>
          <p:nvPr/>
        </p:nvSpPr>
        <p:spPr bwMode="auto">
          <a:xfrm>
            <a:off x="908232" y="4438650"/>
            <a:ext cx="9918140" cy="1368182"/>
          </a:xfrm>
          <a:prstGeom prst="rect">
            <a:avLst/>
          </a:prstGeom>
          <a:noFill/>
          <a:ln w="9525">
            <a:solidFill>
              <a:schemeClr val="bg1">
                <a:lumMod val="50000"/>
              </a:schemeClr>
            </a:solidFill>
            <a:miter lim="800000"/>
            <a:headEnd/>
            <a:tailEnd/>
          </a:ln>
        </p:spPr>
        <p:txBody>
          <a:bodyPr vert="horz" wrap="square" lIns="144000" tIns="144000" rIns="144000" bIns="144000" numCol="1" anchor="t" anchorCtr="0" compatLnSpc="1">
            <a:prstTxWarp prst="textNoShape">
              <a:avLst/>
            </a:prstTxWarp>
          </a:bodyPr>
          <a:lstStyle/>
          <a:p>
            <a:pPr marL="1349375" indent="-1349375"/>
            <a:r>
              <a:rPr lang="ja-JP" altLang="en-US" sz="1300" b="1" dirty="0">
                <a:solidFill>
                  <a:prstClr val="black"/>
                </a:solidFill>
                <a:latin typeface="+mn-ea"/>
              </a:rPr>
              <a:t>リーダー</a:t>
            </a:r>
            <a:r>
              <a:rPr lang="en-US" altLang="ja-JP" sz="1300" b="1" dirty="0">
                <a:solidFill>
                  <a:prstClr val="black"/>
                </a:solidFill>
                <a:latin typeface="+mn-ea"/>
              </a:rPr>
              <a:t>		</a:t>
            </a:r>
            <a:r>
              <a:rPr lang="ja-JP" altLang="en-US" sz="1300" b="1" dirty="0">
                <a:solidFill>
                  <a:prstClr val="black"/>
                </a:solidFill>
                <a:latin typeface="+mn-ea"/>
              </a:rPr>
              <a:t>長濵　敬樹　（グラクソ・スミスクライン株式会社）</a:t>
            </a:r>
            <a:endParaRPr lang="en-US" altLang="ja-JP" sz="1300" b="1" dirty="0">
              <a:solidFill>
                <a:prstClr val="black"/>
              </a:solidFill>
              <a:latin typeface="+mn-ea"/>
            </a:endParaRPr>
          </a:p>
          <a:p>
            <a:pPr marL="1349375" indent="-1349375"/>
            <a:r>
              <a:rPr lang="ja-JP" altLang="en-US" sz="1300" b="1" dirty="0">
                <a:solidFill>
                  <a:prstClr val="black"/>
                </a:solidFill>
                <a:latin typeface="+mn-ea"/>
              </a:rPr>
              <a:t>サブリーダー</a:t>
            </a:r>
            <a:r>
              <a:rPr lang="en-US" altLang="ja-JP" sz="1300" b="1" dirty="0">
                <a:solidFill>
                  <a:prstClr val="black"/>
                </a:solidFill>
                <a:latin typeface="+mn-ea"/>
              </a:rPr>
              <a:t>		</a:t>
            </a:r>
            <a:r>
              <a:rPr lang="ja-JP" altLang="ja-JP" sz="1300" b="1" dirty="0">
                <a:solidFill>
                  <a:prstClr val="black"/>
                </a:solidFill>
                <a:latin typeface="+mn-ea"/>
              </a:rPr>
              <a:t>山田</a:t>
            </a:r>
            <a:r>
              <a:rPr lang="ja-JP" altLang="en-US" sz="1300" b="1" dirty="0">
                <a:solidFill>
                  <a:prstClr val="black"/>
                </a:solidFill>
                <a:latin typeface="+mn-ea"/>
              </a:rPr>
              <a:t>　</a:t>
            </a:r>
            <a:r>
              <a:rPr lang="ja-JP" altLang="ja-JP" sz="1300" b="1" dirty="0">
                <a:solidFill>
                  <a:prstClr val="black"/>
                </a:solidFill>
                <a:latin typeface="+mn-ea"/>
              </a:rPr>
              <a:t>知子</a:t>
            </a:r>
            <a:r>
              <a:rPr lang="ja-JP" altLang="en-US" sz="1300" b="1" dirty="0">
                <a:solidFill>
                  <a:prstClr val="black"/>
                </a:solidFill>
                <a:latin typeface="+mn-ea"/>
              </a:rPr>
              <a:t>  （</a:t>
            </a:r>
            <a:r>
              <a:rPr lang="en-US" altLang="ja-JP" sz="1300" b="1" dirty="0">
                <a:solidFill>
                  <a:prstClr val="black"/>
                </a:solidFill>
                <a:latin typeface="+mn-ea"/>
              </a:rPr>
              <a:t>MSD</a:t>
            </a:r>
            <a:r>
              <a:rPr lang="ja-JP" altLang="en-US" sz="1300" b="1" dirty="0">
                <a:solidFill>
                  <a:prstClr val="black"/>
                </a:solidFill>
                <a:latin typeface="+mn-ea"/>
              </a:rPr>
              <a:t>株式会社） 　</a:t>
            </a:r>
            <a:endParaRPr lang="en-US" altLang="ja-JP" sz="1300" b="1" dirty="0">
              <a:solidFill>
                <a:prstClr val="black"/>
              </a:solidFill>
              <a:latin typeface="+mn-ea"/>
            </a:endParaRPr>
          </a:p>
          <a:p>
            <a:pPr marL="1349375" indent="-1349375"/>
            <a:r>
              <a:rPr lang="ja-JP" altLang="en-US" sz="1300" b="1" dirty="0">
                <a:solidFill>
                  <a:prstClr val="black"/>
                </a:solidFill>
                <a:latin typeface="+mn-ea"/>
              </a:rPr>
              <a:t>拡大幹事</a:t>
            </a:r>
            <a:r>
              <a:rPr lang="en-US" altLang="ja-JP" sz="1300" b="1" dirty="0">
                <a:solidFill>
                  <a:prstClr val="black"/>
                </a:solidFill>
                <a:latin typeface="+mn-ea"/>
              </a:rPr>
              <a:t>		</a:t>
            </a:r>
            <a:r>
              <a:rPr lang="ja-JP" altLang="ja-JP" sz="1300" b="1" dirty="0">
                <a:solidFill>
                  <a:prstClr val="black"/>
                </a:solidFill>
                <a:latin typeface="+mn-ea"/>
              </a:rPr>
              <a:t>石田</a:t>
            </a:r>
            <a:r>
              <a:rPr lang="ja-JP" altLang="en-US" sz="1300" b="1" dirty="0">
                <a:solidFill>
                  <a:prstClr val="black"/>
                </a:solidFill>
                <a:latin typeface="+mn-ea"/>
              </a:rPr>
              <a:t>　</a:t>
            </a:r>
            <a:r>
              <a:rPr lang="ja-JP" altLang="ja-JP" sz="1300" b="1" dirty="0">
                <a:solidFill>
                  <a:prstClr val="black"/>
                </a:solidFill>
                <a:latin typeface="+mn-ea"/>
              </a:rPr>
              <a:t>和彦</a:t>
            </a:r>
            <a:r>
              <a:rPr lang="en-US" altLang="ja-JP" sz="1300" b="1" dirty="0">
                <a:solidFill>
                  <a:prstClr val="black"/>
                </a:solidFill>
                <a:latin typeface="+mn-ea"/>
              </a:rPr>
              <a:t>  </a:t>
            </a:r>
            <a:r>
              <a:rPr lang="ja-JP" altLang="ja-JP" sz="1300" b="1" dirty="0">
                <a:solidFill>
                  <a:prstClr val="black"/>
                </a:solidFill>
                <a:latin typeface="+mn-ea"/>
              </a:rPr>
              <a:t>（</a:t>
            </a:r>
            <a:r>
              <a:rPr lang="ja-JP" altLang="en-US" sz="1300" b="1" dirty="0">
                <a:solidFill>
                  <a:prstClr val="black"/>
                </a:solidFill>
                <a:latin typeface="+mn-ea"/>
              </a:rPr>
              <a:t>アステラス</a:t>
            </a:r>
            <a:r>
              <a:rPr lang="zh-TW" altLang="ja-JP" sz="1300" b="1" dirty="0">
                <a:solidFill>
                  <a:prstClr val="black"/>
                </a:solidFill>
                <a:latin typeface="+mn-ea"/>
              </a:rPr>
              <a:t>製薬株式会社</a:t>
            </a:r>
            <a:r>
              <a:rPr lang="ja-JP" altLang="ja-JP" sz="1300" b="1" dirty="0">
                <a:solidFill>
                  <a:prstClr val="black"/>
                </a:solidFill>
                <a:latin typeface="+mn-ea"/>
              </a:rPr>
              <a:t>）</a:t>
            </a:r>
            <a:r>
              <a:rPr lang="ja-JP" altLang="en-US" sz="1300" b="1" dirty="0">
                <a:solidFill>
                  <a:prstClr val="black"/>
                </a:solidFill>
                <a:latin typeface="+mn-ea"/>
              </a:rPr>
              <a:t>、</a:t>
            </a:r>
            <a:r>
              <a:rPr lang="zh-TW" altLang="en-US" sz="1300" b="1" dirty="0">
                <a:solidFill>
                  <a:prstClr val="black"/>
                </a:solidFill>
                <a:latin typeface="+mn-ea"/>
              </a:rPr>
              <a:t>飯田　絵美子</a:t>
            </a:r>
            <a:r>
              <a:rPr lang="ja-JP" altLang="en-US" sz="1300" b="1" dirty="0">
                <a:solidFill>
                  <a:prstClr val="black"/>
                </a:solidFill>
                <a:latin typeface="+mn-ea"/>
              </a:rPr>
              <a:t>（</a:t>
            </a:r>
            <a:r>
              <a:rPr lang="zh-CN" altLang="en-US" sz="1300" b="1" dirty="0">
                <a:solidFill>
                  <a:prstClr val="black"/>
                </a:solidFill>
                <a:latin typeface="+mn-ea"/>
              </a:rPr>
              <a:t>第一三共株式会社</a:t>
            </a:r>
            <a:r>
              <a:rPr lang="ja-JP" altLang="en-US" sz="1300" b="1" dirty="0">
                <a:solidFill>
                  <a:prstClr val="black"/>
                </a:solidFill>
                <a:latin typeface="+mn-ea"/>
              </a:rPr>
              <a:t>）</a:t>
            </a:r>
            <a:endParaRPr lang="en-US" altLang="ja-JP" sz="1300" b="1" dirty="0">
              <a:solidFill>
                <a:prstClr val="black"/>
              </a:solidFill>
              <a:latin typeface="+mn-ea"/>
            </a:endParaRPr>
          </a:p>
          <a:p>
            <a:pPr marL="1349375" indent="-1349375"/>
            <a:r>
              <a:rPr lang="en-US" altLang="ja-JP" sz="1300" b="1" dirty="0">
                <a:solidFill>
                  <a:prstClr val="black"/>
                </a:solidFill>
                <a:latin typeface="+mn-ea"/>
              </a:rPr>
              <a:t>		</a:t>
            </a:r>
            <a:r>
              <a:rPr lang="ja-JP" altLang="en-US" sz="1300" b="1" dirty="0">
                <a:solidFill>
                  <a:prstClr val="black"/>
                </a:solidFill>
                <a:latin typeface="+mn-ea"/>
              </a:rPr>
              <a:t>山室　達也  （中外製薬株式会社）</a:t>
            </a:r>
            <a:endParaRPr lang="en-US" altLang="ja-JP" sz="1300" b="1" dirty="0">
              <a:solidFill>
                <a:prstClr val="black"/>
              </a:solidFill>
              <a:latin typeface="+mn-ea"/>
            </a:endParaRPr>
          </a:p>
          <a:p>
            <a:pPr marL="1349375" indent="-1349375"/>
            <a:r>
              <a:rPr lang="ja-JP" altLang="en-US" sz="1300" b="1" dirty="0">
                <a:solidFill>
                  <a:prstClr val="black"/>
                </a:solidFill>
                <a:latin typeface="+mn-ea"/>
              </a:rPr>
              <a:t>担当副部会長</a:t>
            </a:r>
            <a:r>
              <a:rPr lang="en-US" altLang="ja-JP" sz="1300" b="1" dirty="0">
                <a:solidFill>
                  <a:prstClr val="black"/>
                </a:solidFill>
                <a:latin typeface="+mn-ea"/>
              </a:rPr>
              <a:t>		</a:t>
            </a:r>
            <a:r>
              <a:rPr lang="ja-JP" altLang="en-US" sz="1300" b="1" dirty="0">
                <a:solidFill>
                  <a:prstClr val="black"/>
                </a:solidFill>
                <a:latin typeface="+mn-ea"/>
              </a:rPr>
              <a:t>竹本　信也  </a:t>
            </a:r>
            <a:r>
              <a:rPr lang="ja-JP" altLang="ja-JP" sz="1300" b="1" dirty="0">
                <a:solidFill>
                  <a:prstClr val="black"/>
                </a:solidFill>
                <a:latin typeface="+mn-ea"/>
              </a:rPr>
              <a:t>（中外製薬株式会社</a:t>
            </a:r>
            <a:r>
              <a:rPr lang="ja-JP" altLang="en-US" sz="1300" dirty="0">
                <a:solidFill>
                  <a:prstClr val="black"/>
                </a:solidFill>
                <a:latin typeface="+mn-ea"/>
              </a:rPr>
              <a:t>　</a:t>
            </a:r>
            <a:r>
              <a:rPr lang="en-US" altLang="ja-JP" sz="1300" dirty="0">
                <a:solidFill>
                  <a:prstClr val="black"/>
                </a:solidFill>
                <a:latin typeface="+mn-ea"/>
              </a:rPr>
              <a:t>※</a:t>
            </a:r>
            <a:r>
              <a:rPr lang="zh-TW" altLang="en-US" sz="1300" dirty="0">
                <a:solidFill>
                  <a:prstClr val="black"/>
                </a:solidFill>
                <a:latin typeface="+mn-ea"/>
              </a:rPr>
              <a:t>日本製薬団体連合会（日薬連）</a:t>
            </a:r>
            <a:r>
              <a:rPr lang="en-US" altLang="zh-TW" sz="1300" dirty="0">
                <a:solidFill>
                  <a:prstClr val="black"/>
                </a:solidFill>
                <a:latin typeface="+mn-ea"/>
              </a:rPr>
              <a:t>WT1(RMP)</a:t>
            </a:r>
            <a:r>
              <a:rPr lang="en-US" altLang="zh-TW" sz="1300" b="1" dirty="0">
                <a:solidFill>
                  <a:prstClr val="black"/>
                </a:solidFill>
                <a:latin typeface="+mn-ea"/>
              </a:rPr>
              <a:t> </a:t>
            </a:r>
            <a:r>
              <a:rPr lang="ja-JP" altLang="ja-JP" sz="1300" b="1" dirty="0">
                <a:solidFill>
                  <a:prstClr val="black"/>
                </a:solidFill>
                <a:latin typeface="+mn-ea"/>
              </a:rPr>
              <a:t>）</a:t>
            </a:r>
            <a:br>
              <a:rPr lang="en-US" altLang="ja-JP" sz="1300" b="1" dirty="0">
                <a:solidFill>
                  <a:prstClr val="black"/>
                </a:solidFill>
                <a:latin typeface="+mn-ea"/>
              </a:rPr>
            </a:br>
            <a:r>
              <a:rPr lang="en-US" altLang="ja-JP" sz="1300" b="1" dirty="0">
                <a:solidFill>
                  <a:prstClr val="black"/>
                </a:solidFill>
                <a:latin typeface="+mn-ea"/>
              </a:rPr>
              <a:t>	</a:t>
            </a:r>
            <a:r>
              <a:rPr lang="ja-JP" altLang="ja-JP" sz="1300" b="1" dirty="0">
                <a:solidFill>
                  <a:prstClr val="black"/>
                </a:solidFill>
                <a:latin typeface="+mn-ea"/>
              </a:rPr>
              <a:t>慶徳　一浩</a:t>
            </a:r>
            <a:r>
              <a:rPr lang="en-US" altLang="ja-JP" sz="1300" b="1" dirty="0">
                <a:solidFill>
                  <a:prstClr val="black"/>
                </a:solidFill>
                <a:latin typeface="+mn-ea"/>
              </a:rPr>
              <a:t>  </a:t>
            </a:r>
            <a:r>
              <a:rPr lang="ja-JP" altLang="ja-JP" sz="1300" b="1" dirty="0">
                <a:solidFill>
                  <a:prstClr val="black"/>
                </a:solidFill>
                <a:latin typeface="+mn-ea"/>
              </a:rPr>
              <a:t>（ファイザー株式会社）</a:t>
            </a:r>
            <a:r>
              <a:rPr lang="en-US" altLang="ja-JP" sz="1300" b="1" dirty="0">
                <a:solidFill>
                  <a:prstClr val="black"/>
                </a:solidFill>
                <a:latin typeface="+mn-ea"/>
              </a:rPr>
              <a:t>  </a:t>
            </a:r>
            <a:endParaRPr lang="ja-JP" altLang="ja-JP" sz="1300" b="1" dirty="0">
              <a:solidFill>
                <a:prstClr val="black"/>
              </a:solidFill>
              <a:latin typeface="+mn-ea"/>
            </a:endParaRPr>
          </a:p>
        </p:txBody>
      </p:sp>
      <p:sp>
        <p:nvSpPr>
          <p:cNvPr id="2" name="正方形/長方形 1">
            <a:extLst>
              <a:ext uri="{FF2B5EF4-FFF2-40B4-BE49-F238E27FC236}">
                <a16:creationId xmlns:a16="http://schemas.microsoft.com/office/drawing/2014/main" id="{D1716414-99A6-4460-B98E-D946AA4D0C22}"/>
              </a:ext>
            </a:extLst>
          </p:cNvPr>
          <p:cNvSpPr/>
          <p:nvPr/>
        </p:nvSpPr>
        <p:spPr>
          <a:xfrm>
            <a:off x="321127" y="1293020"/>
            <a:ext cx="4894289" cy="369332"/>
          </a:xfrm>
          <a:prstGeom prst="rect">
            <a:avLst/>
          </a:prstGeom>
        </p:spPr>
        <p:txBody>
          <a:bodyPr wrap="none">
            <a:spAutoFit/>
          </a:bodyPr>
          <a:lstStyle/>
          <a:p>
            <a:r>
              <a:rPr lang="ja-JP" altLang="en-US" b="1" dirty="0">
                <a:latin typeface="+mn-ea"/>
              </a:rPr>
              <a:t>令和 </a:t>
            </a:r>
            <a:r>
              <a:rPr lang="en-US" altLang="ja-JP" b="1" dirty="0">
                <a:latin typeface="+mn-ea"/>
              </a:rPr>
              <a:t>2-3 </a:t>
            </a:r>
            <a:r>
              <a:rPr lang="ja-JP" altLang="en-US" b="1" dirty="0">
                <a:latin typeface="+mn-ea"/>
              </a:rPr>
              <a:t>年度　</a:t>
            </a:r>
            <a:r>
              <a:rPr lang="en-US" altLang="ja-JP" b="1" dirty="0">
                <a:latin typeface="+mn-ea"/>
              </a:rPr>
              <a:t>KT1</a:t>
            </a:r>
            <a:r>
              <a:rPr lang="ja-JP" altLang="en-US" b="1" dirty="0">
                <a:latin typeface="+mn-ea"/>
              </a:rPr>
              <a:t>（継続課題対応チーム</a:t>
            </a:r>
            <a:r>
              <a:rPr lang="en-US" altLang="ja-JP" b="1" dirty="0">
                <a:latin typeface="+mn-ea"/>
              </a:rPr>
              <a:t>1</a:t>
            </a:r>
            <a:r>
              <a:rPr lang="ja-JP" altLang="en-US" b="1" dirty="0">
                <a:latin typeface="+mn-ea"/>
              </a:rPr>
              <a:t>）</a:t>
            </a:r>
            <a:endParaRPr lang="ja-JP" altLang="en-US" b="1" dirty="0"/>
          </a:p>
        </p:txBody>
      </p:sp>
      <p:sp>
        <p:nvSpPr>
          <p:cNvPr id="15" name="正方形/長方形 14">
            <a:extLst>
              <a:ext uri="{FF2B5EF4-FFF2-40B4-BE49-F238E27FC236}">
                <a16:creationId xmlns:a16="http://schemas.microsoft.com/office/drawing/2014/main" id="{01E7C216-4D59-4619-B9E1-4A27761CD5AF}"/>
              </a:ext>
            </a:extLst>
          </p:cNvPr>
          <p:cNvSpPr/>
          <p:nvPr/>
        </p:nvSpPr>
        <p:spPr>
          <a:xfrm>
            <a:off x="321127" y="4069318"/>
            <a:ext cx="4894289" cy="369332"/>
          </a:xfrm>
          <a:prstGeom prst="rect">
            <a:avLst/>
          </a:prstGeom>
        </p:spPr>
        <p:txBody>
          <a:bodyPr wrap="none">
            <a:spAutoFit/>
          </a:bodyPr>
          <a:lstStyle/>
          <a:p>
            <a:r>
              <a:rPr lang="ja-JP" altLang="en-US" b="1" dirty="0">
                <a:latin typeface="+mn-ea"/>
              </a:rPr>
              <a:t>令和 </a:t>
            </a:r>
            <a:r>
              <a:rPr lang="en-US" altLang="ja-JP" b="1" dirty="0">
                <a:latin typeface="+mn-ea"/>
              </a:rPr>
              <a:t>4-5 </a:t>
            </a:r>
            <a:r>
              <a:rPr lang="ja-JP" altLang="en-US" b="1" dirty="0">
                <a:latin typeface="+mn-ea"/>
              </a:rPr>
              <a:t>年度　</a:t>
            </a:r>
            <a:r>
              <a:rPr lang="en-US" altLang="ja-JP" b="1" dirty="0">
                <a:latin typeface="+mn-ea"/>
              </a:rPr>
              <a:t>KT1</a:t>
            </a:r>
            <a:r>
              <a:rPr lang="ja-JP" altLang="en-US" b="1" dirty="0">
                <a:latin typeface="+mn-ea"/>
              </a:rPr>
              <a:t>（継続課題対応チーム</a:t>
            </a:r>
            <a:r>
              <a:rPr lang="en-US" altLang="ja-JP" b="1" dirty="0">
                <a:latin typeface="+mn-ea"/>
              </a:rPr>
              <a:t>1</a:t>
            </a:r>
            <a:r>
              <a:rPr lang="ja-JP" altLang="en-US" b="1" dirty="0">
                <a:latin typeface="+mn-ea"/>
              </a:rPr>
              <a:t>）</a:t>
            </a:r>
            <a:endParaRPr lang="ja-JP" altLang="en-US" b="1" dirty="0"/>
          </a:p>
        </p:txBody>
      </p:sp>
    </p:spTree>
    <p:extLst>
      <p:ext uri="{BB962C8B-B14F-4D97-AF65-F5344CB8AC3E}">
        <p14:creationId xmlns:p14="http://schemas.microsoft.com/office/powerpoint/2010/main" val="3523371742"/>
      </p:ext>
    </p:extLst>
  </p:cSld>
  <p:clrMapOvr>
    <a:masterClrMapping/>
  </p:clrMapOvr>
</p:sld>
</file>

<file path=ppt/theme/theme1.xml><?xml version="1.0" encoding="utf-8"?>
<a:theme xmlns:a="http://schemas.openxmlformats.org/drawingml/2006/main" name="社外秘マークあり">
  <a:themeElements>
    <a:clrScheme name="Chugai Color Set">
      <a:dk1>
        <a:sysClr val="windowText" lastClr="000000"/>
      </a:dk1>
      <a:lt1>
        <a:sysClr val="window" lastClr="FFFFFF"/>
      </a:lt1>
      <a:dk2>
        <a:srgbClr val="878788"/>
      </a:dk2>
      <a:lt2>
        <a:srgbClr val="C8C8C9"/>
      </a:lt2>
      <a:accent1>
        <a:srgbClr val="005EB8"/>
      </a:accent1>
      <a:accent2>
        <a:srgbClr val="4DCFED"/>
      </a:accent2>
      <a:accent3>
        <a:srgbClr val="0B9D70"/>
      </a:accent3>
      <a:accent4>
        <a:srgbClr val="7E2D9B"/>
      </a:accent4>
      <a:accent5>
        <a:srgbClr val="FFA400"/>
      </a:accent5>
      <a:accent6>
        <a:srgbClr val="FC1255"/>
      </a:accent6>
      <a:hlink>
        <a:srgbClr val="15B1D5"/>
      </a:hlink>
      <a:folHlink>
        <a:srgbClr val="7E2D9B"/>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5EB8"/>
        </a:solidFill>
      </a:spPr>
      <a:bodyPr wrap="square" lIns="108000" tIns="108000" rIns="108000" bIns="108000">
        <a:noAutofit/>
      </a:bodyPr>
      <a:lstStyle>
        <a:defPPr algn="ctr">
          <a:defRPr b="1" dirty="0">
            <a:solidFill>
              <a:schemeClr val="bg1"/>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社外秘マークあり">
  <a:themeElements>
    <a:clrScheme name="Chugai Color Set">
      <a:dk1>
        <a:sysClr val="windowText" lastClr="000000"/>
      </a:dk1>
      <a:lt1>
        <a:sysClr val="window" lastClr="FFFFFF"/>
      </a:lt1>
      <a:dk2>
        <a:srgbClr val="878788"/>
      </a:dk2>
      <a:lt2>
        <a:srgbClr val="C8C8C9"/>
      </a:lt2>
      <a:accent1>
        <a:srgbClr val="005EB8"/>
      </a:accent1>
      <a:accent2>
        <a:srgbClr val="4DCFED"/>
      </a:accent2>
      <a:accent3>
        <a:srgbClr val="0B9D70"/>
      </a:accent3>
      <a:accent4>
        <a:srgbClr val="7E2D9B"/>
      </a:accent4>
      <a:accent5>
        <a:srgbClr val="FFA400"/>
      </a:accent5>
      <a:accent6>
        <a:srgbClr val="FC1255"/>
      </a:accent6>
      <a:hlink>
        <a:srgbClr val="15B1D5"/>
      </a:hlink>
      <a:folHlink>
        <a:srgbClr val="7E2D9B"/>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社外秘マークあり">
  <a:themeElements>
    <a:clrScheme name="Chugai Color Set">
      <a:dk1>
        <a:sysClr val="windowText" lastClr="000000"/>
      </a:dk1>
      <a:lt1>
        <a:sysClr val="window" lastClr="FFFFFF"/>
      </a:lt1>
      <a:dk2>
        <a:srgbClr val="878788"/>
      </a:dk2>
      <a:lt2>
        <a:srgbClr val="C8C8C9"/>
      </a:lt2>
      <a:accent1>
        <a:srgbClr val="005EB8"/>
      </a:accent1>
      <a:accent2>
        <a:srgbClr val="4DCFED"/>
      </a:accent2>
      <a:accent3>
        <a:srgbClr val="0B9D70"/>
      </a:accent3>
      <a:accent4>
        <a:srgbClr val="7E2D9B"/>
      </a:accent4>
      <a:accent5>
        <a:srgbClr val="FFA400"/>
      </a:accent5>
      <a:accent6>
        <a:srgbClr val="FC1255"/>
      </a:accent6>
      <a:hlink>
        <a:srgbClr val="15B1D5"/>
      </a:hlink>
      <a:folHlink>
        <a:srgbClr val="7E2D9B"/>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1519</Words>
  <Application>Microsoft Office PowerPoint</Application>
  <PresentationFormat>ワイド画面</PresentationFormat>
  <Paragraphs>161</Paragraphs>
  <Slides>6</Slides>
  <Notes>5</Notes>
  <HiddenSlides>0</HiddenSlides>
  <MMClips>0</MMClips>
  <ScaleCrop>false</ScaleCrop>
  <HeadingPairs>
    <vt:vector size="6" baseType="variant">
      <vt:variant>
        <vt:lpstr>使用されているフォント</vt:lpstr>
      </vt:variant>
      <vt:variant>
        <vt:i4>3</vt:i4>
      </vt:variant>
      <vt:variant>
        <vt:lpstr>テーマ</vt:lpstr>
      </vt:variant>
      <vt:variant>
        <vt:i4>3</vt:i4>
      </vt:variant>
      <vt:variant>
        <vt:lpstr>スライド タイトル</vt:lpstr>
      </vt:variant>
      <vt:variant>
        <vt:i4>6</vt:i4>
      </vt:variant>
    </vt:vector>
  </HeadingPairs>
  <TitlesOfParts>
    <vt:vector size="12" baseType="lpstr">
      <vt:lpstr>Meiryo UI</vt:lpstr>
      <vt:lpstr>游ゴシック</vt:lpstr>
      <vt:lpstr>Arial</vt:lpstr>
      <vt:lpstr>社外秘マークあり</vt:lpstr>
      <vt:lpstr>1_社外秘マークあり</vt:lpstr>
      <vt:lpstr>2_社外秘マークあり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2022-05-23T00:47:12Z</dcterms:created>
  <dcterms:modified xsi:type="dcterms:W3CDTF">2022-12-11T08:52:48Z</dcterms:modified>
</cp:coreProperties>
</file>