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86" r:id="rId2"/>
  </p:sldMasterIdLst>
  <p:notesMasterIdLst>
    <p:notesMasterId r:id="rId21"/>
  </p:notesMasterIdLst>
  <p:handoutMasterIdLst>
    <p:handoutMasterId r:id="rId22"/>
  </p:handoutMasterIdLst>
  <p:sldIdLst>
    <p:sldId id="448" r:id="rId3"/>
    <p:sldId id="445" r:id="rId4"/>
    <p:sldId id="471" r:id="rId5"/>
    <p:sldId id="447" r:id="rId6"/>
    <p:sldId id="461" r:id="rId7"/>
    <p:sldId id="449" r:id="rId8"/>
    <p:sldId id="454" r:id="rId9"/>
    <p:sldId id="455" r:id="rId10"/>
    <p:sldId id="456" r:id="rId11"/>
    <p:sldId id="457" r:id="rId12"/>
    <p:sldId id="458" r:id="rId13"/>
    <p:sldId id="451" r:id="rId14"/>
    <p:sldId id="459" r:id="rId15"/>
    <p:sldId id="460" r:id="rId16"/>
    <p:sldId id="462" r:id="rId17"/>
    <p:sldId id="467" r:id="rId18"/>
    <p:sldId id="464" r:id="rId19"/>
    <p:sldId id="469" r:id="rId20"/>
  </p:sldIdLst>
  <p:sldSz cx="12192000" cy="6858000"/>
  <p:notesSz cx="6735763" cy="9866313"/>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347" userDrawn="1">
          <p15:clr>
            <a:srgbClr val="A4A3A4"/>
          </p15:clr>
        </p15:guide>
        <p15:guide id="4" pos="7287" userDrawn="1">
          <p15:clr>
            <a:srgbClr val="A4A3A4"/>
          </p15:clr>
        </p15:guide>
        <p15:guide id="5" orient="horz" pos="89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新開 浩平" initials="新開" lastIdx="22" clrIdx="0">
    <p:extLst>
      <p:ext uri="{19B8F6BF-5375-455C-9EA6-DF929625EA0E}">
        <p15:presenceInfo xmlns:p15="http://schemas.microsoft.com/office/powerpoint/2012/main" userId="新開 浩平" providerId="None"/>
      </p:ext>
    </p:extLst>
  </p:cmAuthor>
  <p:cmAuthor id="2" name="飯嶋 真弘" initials="飯嶋" lastIdx="15" clrIdx="1">
    <p:extLst>
      <p:ext uri="{19B8F6BF-5375-455C-9EA6-DF929625EA0E}">
        <p15:presenceInfo xmlns:p15="http://schemas.microsoft.com/office/powerpoint/2012/main" userId="飯嶋 真弘" providerId="None"/>
      </p:ext>
    </p:extLst>
  </p:cmAuthor>
  <p:cmAuthor id="3" name="Yakult 友田" initials="友田" lastIdx="1" clrIdx="2">
    <p:extLst>
      <p:ext uri="{19B8F6BF-5375-455C-9EA6-DF929625EA0E}">
        <p15:presenceInfo xmlns:p15="http://schemas.microsoft.com/office/powerpoint/2012/main" userId="Yakult 友田" providerId="None"/>
      </p:ext>
    </p:extLst>
  </p:cmAuthor>
  <p:cmAuthor id="4" name="Kondo, Mitsuhiro(近藤　充弘)" initials="KM" lastIdx="2" clrIdx="3">
    <p:extLst>
      <p:ext uri="{19B8F6BF-5375-455C-9EA6-DF929625EA0E}">
        <p15:presenceInfo xmlns:p15="http://schemas.microsoft.com/office/powerpoint/2012/main" userId="S-1-5-21-3841407579-178316750-4048479971-350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B8E2"/>
    <a:srgbClr val="FFEEB9"/>
    <a:srgbClr val="FFE697"/>
    <a:srgbClr val="FFE38B"/>
    <a:srgbClr val="FFD961"/>
    <a:srgbClr val="7CAFDE"/>
    <a:srgbClr val="83A2D9"/>
    <a:srgbClr val="4472C4"/>
    <a:srgbClr val="E4C56E"/>
    <a:srgbClr val="DFC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71" autoAdjust="0"/>
    <p:restoredTop sz="84420" autoAdjust="0"/>
  </p:normalViewPr>
  <p:slideViewPr>
    <p:cSldViewPr>
      <p:cViewPr varScale="1">
        <p:scale>
          <a:sx n="90" d="100"/>
          <a:sy n="90" d="100"/>
        </p:scale>
        <p:origin x="1206" y="84"/>
      </p:cViewPr>
      <p:guideLst>
        <p:guide orient="horz" pos="2160"/>
        <p:guide pos="3840"/>
        <p:guide pos="347"/>
        <p:guide pos="7287"/>
        <p:guide orient="horz" pos="89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20930C64-38BA-43F3-BF4E-A8F5025808FF}" type="datetimeFigureOut">
              <a:rPr kumimoji="1" lang="ja-JP" altLang="en-US" smtClean="0"/>
              <a:t>2022/3/30</a:t>
            </a:fld>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029E9744-9A4C-4775-926B-3BC6838E0B76}" type="slidenum">
              <a:rPr kumimoji="1" lang="ja-JP" altLang="en-US" smtClean="0"/>
              <a:t>‹#›</a:t>
            </a:fld>
            <a:endParaRPr kumimoji="1" lang="ja-JP" altLang="en-US"/>
          </a:p>
        </p:txBody>
      </p:sp>
    </p:spTree>
    <p:extLst>
      <p:ext uri="{BB962C8B-B14F-4D97-AF65-F5344CB8AC3E}">
        <p14:creationId xmlns:p14="http://schemas.microsoft.com/office/powerpoint/2010/main" val="2834149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D1862039-27C4-45B0-8E03-E5E72F6AC279}"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BA608377-6B3A-44DC-93C7-3366E9A40000}" type="slidenum">
              <a:rPr kumimoji="1" lang="ja-JP" altLang="en-US" smtClean="0"/>
              <a:t>‹#›</a:t>
            </a:fld>
            <a:endParaRPr kumimoji="1" lang="ja-JP" altLang="en-US"/>
          </a:p>
        </p:txBody>
      </p:sp>
    </p:spTree>
    <p:extLst>
      <p:ext uri="{BB962C8B-B14F-4D97-AF65-F5344CB8AC3E}">
        <p14:creationId xmlns:p14="http://schemas.microsoft.com/office/powerpoint/2010/main" val="25677557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国内においては電磁的記録又は電子署名に関して複数の規制が発出されている。</a:t>
            </a:r>
          </a:p>
          <a:p>
            <a:r>
              <a:rPr kumimoji="1" lang="ja-JP" altLang="en-US" dirty="0" smtClean="0"/>
              <a:t>行政手続オンライン化法及び省令第</a:t>
            </a:r>
            <a:r>
              <a:rPr kumimoji="1" lang="en-US" altLang="ja-JP" dirty="0" smtClean="0"/>
              <a:t>40</a:t>
            </a:r>
            <a:r>
              <a:rPr kumimoji="1" lang="ja-JP" altLang="en-US" dirty="0" smtClean="0"/>
              <a:t>号は、民間事業者が行う行政機関への申請や届出の電子化に関する根拠法である（医薬品等の承認申請や副作用報告など）。</a:t>
            </a:r>
            <a:endParaRPr kumimoji="1" lang="en-US" altLang="ja-JP" dirty="0" smtClean="0"/>
          </a:p>
          <a:p>
            <a:r>
              <a:rPr kumimoji="1" lang="en-US" altLang="ja-JP" dirty="0" smtClean="0"/>
              <a:t>e-</a:t>
            </a:r>
            <a:r>
              <a:rPr kumimoji="1" lang="ja-JP" altLang="en-US" dirty="0" smtClean="0"/>
              <a:t>文書法及び省令第</a:t>
            </a:r>
            <a:r>
              <a:rPr kumimoji="1" lang="en-US" altLang="ja-JP" dirty="0" smtClean="0"/>
              <a:t>44</a:t>
            </a:r>
            <a:r>
              <a:rPr kumimoji="1" lang="ja-JP" altLang="en-US" dirty="0" smtClean="0"/>
              <a:t>号は、民間事業者間で行う記録の作成、交付、保存の電子化に関する根拠法である（治験関連文書の授受、保存など）。</a:t>
            </a:r>
            <a:endParaRPr kumimoji="1" lang="en-US" altLang="ja-JP" dirty="0" smtClean="0"/>
          </a:p>
          <a:p>
            <a:r>
              <a:rPr kumimoji="1" lang="ja-JP" altLang="en-US" dirty="0" smtClean="0"/>
              <a:t>電子署名法では、これらの申請や記録の作成にあたり電子署名及び認証業務を利用する場合の要件等が定められている。</a:t>
            </a:r>
            <a:endParaRPr kumimoji="1" lang="en-US" altLang="ja-JP" dirty="0" smtClean="0"/>
          </a:p>
          <a:p>
            <a:r>
              <a:rPr kumimoji="1" lang="en-US" altLang="ja-JP" dirty="0" smtClean="0"/>
              <a:t>ER/ES</a:t>
            </a:r>
            <a:r>
              <a:rPr kumimoji="1" lang="ja-JP" altLang="en-US" dirty="0" smtClean="0"/>
              <a:t>通知では各種規制を遵守して電磁的記録及び電子署名を利用するための指針が示されている。</a:t>
            </a:r>
            <a:endParaRPr kumimoji="1" lang="ja-JP" altLang="en-US" dirty="0"/>
          </a:p>
        </p:txBody>
      </p:sp>
      <p:sp>
        <p:nvSpPr>
          <p:cNvPr id="4" name="スライド番号プレースホルダー 3"/>
          <p:cNvSpPr>
            <a:spLocks noGrp="1"/>
          </p:cNvSpPr>
          <p:nvPr>
            <p:ph type="sldNum" sz="quarter" idx="10"/>
          </p:nvPr>
        </p:nvSpPr>
        <p:spPr/>
        <p:txBody>
          <a:bodyPr/>
          <a:lstStyle/>
          <a:p>
            <a:fld id="{BA608377-6B3A-44DC-93C7-3366E9A40000}" type="slidenum">
              <a:rPr kumimoji="1" lang="ja-JP" altLang="en-US" smtClean="0"/>
              <a:t>2</a:t>
            </a:fld>
            <a:endParaRPr kumimoji="1" lang="ja-JP" altLang="en-US"/>
          </a:p>
        </p:txBody>
      </p:sp>
    </p:spTree>
    <p:extLst>
      <p:ext uri="{BB962C8B-B14F-4D97-AF65-F5344CB8AC3E}">
        <p14:creationId xmlns:p14="http://schemas.microsoft.com/office/powerpoint/2010/main" val="1678472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608377-6B3A-44DC-93C7-3366E9A40000}" type="slidenum">
              <a:rPr kumimoji="1" lang="ja-JP" altLang="en-US" smtClean="0"/>
              <a:t>3</a:t>
            </a:fld>
            <a:endParaRPr kumimoji="1" lang="ja-JP" altLang="en-US"/>
          </a:p>
        </p:txBody>
      </p:sp>
    </p:spTree>
    <p:extLst>
      <p:ext uri="{BB962C8B-B14F-4D97-AF65-F5344CB8AC3E}">
        <p14:creationId xmlns:p14="http://schemas.microsoft.com/office/powerpoint/2010/main" val="91503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紙文書と電子ファイルを比較すると、電子ファイルは検索の早さや保管スペースの削減などの利便性がある一方で、信頼性を確保できないリスクがある。</a:t>
            </a:r>
            <a:endParaRPr kumimoji="1" lang="en-US" altLang="ja-JP" dirty="0" smtClean="0"/>
          </a:p>
          <a:p>
            <a:r>
              <a:rPr kumimoji="1" lang="ja-JP" altLang="en-US" dirty="0" smtClean="0"/>
              <a:t>紙文書にはない電子ファイル特有のリスクを低減し、紙文書と同等の信頼性を確保するための対応指針として、「</a:t>
            </a:r>
            <a:r>
              <a:rPr kumimoji="1" lang="en-US" altLang="ja-JP" dirty="0" smtClean="0"/>
              <a:t>ER/ES</a:t>
            </a:r>
            <a:r>
              <a:rPr kumimoji="1" lang="ja-JP" altLang="en-US" dirty="0" smtClean="0"/>
              <a:t>指針」が発出されている。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A608377-6B3A-44DC-93C7-3366E9A40000}" type="slidenum">
              <a:rPr kumimoji="1" lang="ja-JP" altLang="en-US" smtClean="0"/>
              <a:t>4</a:t>
            </a:fld>
            <a:endParaRPr kumimoji="1" lang="ja-JP" altLang="en-US"/>
          </a:p>
        </p:txBody>
      </p:sp>
    </p:spTree>
    <p:extLst>
      <p:ext uri="{BB962C8B-B14F-4D97-AF65-F5344CB8AC3E}">
        <p14:creationId xmlns:p14="http://schemas.microsoft.com/office/powerpoint/2010/main" val="1790249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608377-6B3A-44DC-93C7-3366E9A40000}" type="slidenum">
              <a:rPr kumimoji="1" lang="ja-JP" altLang="en-US" smtClean="0"/>
              <a:t>6</a:t>
            </a:fld>
            <a:endParaRPr kumimoji="1" lang="ja-JP" altLang="en-US"/>
          </a:p>
        </p:txBody>
      </p:sp>
    </p:spTree>
    <p:extLst>
      <p:ext uri="{BB962C8B-B14F-4D97-AF65-F5344CB8AC3E}">
        <p14:creationId xmlns:p14="http://schemas.microsoft.com/office/powerpoint/2010/main" val="2823918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608377-6B3A-44DC-93C7-3366E9A40000}" type="slidenum">
              <a:rPr kumimoji="1" lang="ja-JP" altLang="en-US" smtClean="0"/>
              <a:t>14</a:t>
            </a:fld>
            <a:endParaRPr kumimoji="1" lang="ja-JP" altLang="en-US"/>
          </a:p>
        </p:txBody>
      </p:sp>
    </p:spTree>
    <p:extLst>
      <p:ext uri="{BB962C8B-B14F-4D97-AF65-F5344CB8AC3E}">
        <p14:creationId xmlns:p14="http://schemas.microsoft.com/office/powerpoint/2010/main" val="2303913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608377-6B3A-44DC-93C7-3366E9A40000}" type="slidenum">
              <a:rPr kumimoji="1" lang="ja-JP" altLang="en-US" smtClean="0"/>
              <a:t>16</a:t>
            </a:fld>
            <a:endParaRPr kumimoji="1" lang="ja-JP" altLang="en-US"/>
          </a:p>
        </p:txBody>
      </p:sp>
    </p:spTree>
    <p:extLst>
      <p:ext uri="{BB962C8B-B14F-4D97-AF65-F5344CB8AC3E}">
        <p14:creationId xmlns:p14="http://schemas.microsoft.com/office/powerpoint/2010/main" val="354090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A608377-6B3A-44DC-93C7-3366E9A40000}" type="slidenum">
              <a:rPr kumimoji="1" lang="ja-JP" altLang="en-US" smtClean="0"/>
              <a:t>18</a:t>
            </a:fld>
            <a:endParaRPr kumimoji="1" lang="ja-JP" altLang="en-US"/>
          </a:p>
        </p:txBody>
      </p:sp>
    </p:spTree>
    <p:extLst>
      <p:ext uri="{BB962C8B-B14F-4D97-AF65-F5344CB8AC3E}">
        <p14:creationId xmlns:p14="http://schemas.microsoft.com/office/powerpoint/2010/main" val="15564906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jpma.or.jp/"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5"/>
          <p:cNvSpPr>
            <a:spLocks noChangeShapeType="1"/>
          </p:cNvSpPr>
          <p:nvPr/>
        </p:nvSpPr>
        <p:spPr bwMode="auto">
          <a:xfrm flipH="1">
            <a:off x="334434" y="3143250"/>
            <a:ext cx="10081684" cy="0"/>
          </a:xfrm>
          <a:prstGeom prst="line">
            <a:avLst/>
          </a:prstGeom>
          <a:noFill/>
          <a:ln w="57150">
            <a:solidFill>
              <a:srgbClr val="3366FF"/>
            </a:solidFill>
            <a:round/>
            <a:headEnd/>
            <a:tailEnd/>
          </a:ln>
          <a:effectLst/>
        </p:spPr>
        <p:txBody>
          <a:bodyPr/>
          <a:lstStyle/>
          <a:p>
            <a:pPr>
              <a:defRPr/>
            </a:pPr>
            <a:endParaRPr lang="ja-JP" altLang="en-US"/>
          </a:p>
        </p:txBody>
      </p:sp>
      <p:sp>
        <p:nvSpPr>
          <p:cNvPr id="5" name="Rectangle 6"/>
          <p:cNvSpPr>
            <a:spLocks noChangeArrowheads="1"/>
          </p:cNvSpPr>
          <p:nvPr/>
        </p:nvSpPr>
        <p:spPr bwMode="auto">
          <a:xfrm>
            <a:off x="334434" y="1992313"/>
            <a:ext cx="192617" cy="647700"/>
          </a:xfrm>
          <a:prstGeom prst="rect">
            <a:avLst/>
          </a:prstGeom>
          <a:solidFill>
            <a:srgbClr val="3366FF"/>
          </a:solidFill>
          <a:ln w="9525">
            <a:solidFill>
              <a:srgbClr val="3366FF"/>
            </a:solidFill>
            <a:miter lim="800000"/>
            <a:headEnd/>
            <a:tailEnd/>
          </a:ln>
          <a:effec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endParaRPr lang="ja-JP" altLang="en-US"/>
          </a:p>
        </p:txBody>
      </p:sp>
      <p:sp>
        <p:nvSpPr>
          <p:cNvPr id="6" name="Line 7"/>
          <p:cNvSpPr>
            <a:spLocks noChangeShapeType="1"/>
          </p:cNvSpPr>
          <p:nvPr/>
        </p:nvSpPr>
        <p:spPr bwMode="auto">
          <a:xfrm flipH="1">
            <a:off x="431801" y="3216275"/>
            <a:ext cx="10081684" cy="0"/>
          </a:xfrm>
          <a:prstGeom prst="line">
            <a:avLst/>
          </a:prstGeom>
          <a:noFill/>
          <a:ln w="76200">
            <a:solidFill>
              <a:srgbClr val="CCECFF"/>
            </a:solidFill>
            <a:round/>
            <a:headEnd/>
            <a:tailEnd/>
          </a:ln>
          <a:effectLst/>
        </p:spPr>
        <p:txBody>
          <a:bodyPr/>
          <a:lstStyle/>
          <a:p>
            <a:pPr>
              <a:defRPr/>
            </a:pPr>
            <a:endParaRPr lang="ja-JP" altLang="en-US"/>
          </a:p>
        </p:txBody>
      </p:sp>
      <p:pic>
        <p:nvPicPr>
          <p:cNvPr id="7" name="Picture 8" descr="新薬の研究開発で、社会への貢献を目指す日本製薬工業協会">
            <a:hlinkClick r:id="rId2"/>
          </p:cNvPr>
          <p:cNvPicPr>
            <a:picLocks noChangeAspect="1" noChangeArrowheads="1"/>
          </p:cNvPicPr>
          <p:nvPr/>
        </p:nvPicPr>
        <p:blipFill>
          <a:blip r:embed="rId3" cstate="print"/>
          <a:srcRect/>
          <a:stretch>
            <a:fillRect/>
          </a:stretch>
        </p:blipFill>
        <p:spPr bwMode="auto">
          <a:xfrm>
            <a:off x="10513484" y="2926271"/>
            <a:ext cx="1494854" cy="430721"/>
          </a:xfrm>
          <a:prstGeom prst="rect">
            <a:avLst/>
          </a:prstGeom>
          <a:noFill/>
          <a:ln w="9525">
            <a:noFill/>
            <a:miter lim="800000"/>
            <a:headEnd/>
            <a:tailEnd/>
          </a:ln>
        </p:spPr>
      </p:pic>
      <p:sp>
        <p:nvSpPr>
          <p:cNvPr id="5122" name="Rectangle 2"/>
          <p:cNvSpPr>
            <a:spLocks noGrp="1" noChangeArrowheads="1"/>
          </p:cNvSpPr>
          <p:nvPr>
            <p:ph type="ctrTitle"/>
          </p:nvPr>
        </p:nvSpPr>
        <p:spPr>
          <a:xfrm>
            <a:off x="914400" y="1557339"/>
            <a:ext cx="10363200" cy="1470025"/>
          </a:xfrm>
        </p:spPr>
        <p:txBody>
          <a:bodyPr/>
          <a:lstStyle>
            <a:lvl1pPr>
              <a:defRPr sz="4000"/>
            </a:lvl1pPr>
          </a:lstStyle>
          <a:p>
            <a:pPr lvl="0"/>
            <a:r>
              <a:rPr lang="ja-JP" altLang="en-US" noProof="0" dirty="0" smtClean="0"/>
              <a:t>マスター タイトルの書式設定</a:t>
            </a:r>
            <a:endParaRPr lang="ja-JP" altLang="en-US" noProof="0" dirty="0"/>
          </a:p>
        </p:txBody>
      </p:sp>
      <p:sp>
        <p:nvSpPr>
          <p:cNvPr id="5123" name="Rectangle 3"/>
          <p:cNvSpPr>
            <a:spLocks noGrp="1" noChangeArrowheads="1"/>
          </p:cNvSpPr>
          <p:nvPr>
            <p:ph type="subTitle" idx="1"/>
          </p:nvPr>
        </p:nvSpPr>
        <p:spPr>
          <a:xfrm>
            <a:off x="1828800" y="3886200"/>
            <a:ext cx="8534400" cy="1752600"/>
          </a:xfrm>
        </p:spPr>
        <p:txBody>
          <a:bodyPr/>
          <a:lstStyle>
            <a:lvl1pPr marL="0" indent="0" algn="ctr">
              <a:buFont typeface="Wingdings" pitchFamily="2" charset="2"/>
              <a:buNone/>
              <a:defRPr sz="2400"/>
            </a:lvl1pPr>
          </a:lstStyle>
          <a:p>
            <a:pPr lvl="0"/>
            <a:r>
              <a:rPr lang="ja-JP" altLang="en-US" noProof="0" dirty="0" smtClean="0"/>
              <a:t>マスター サブタイトルの書式設定</a:t>
            </a:r>
            <a:endParaRPr lang="ja-JP" altLang="en-US" noProof="0" dirty="0"/>
          </a:p>
        </p:txBody>
      </p:sp>
      <p:sp>
        <p:nvSpPr>
          <p:cNvPr id="8" name="Rectangle 4"/>
          <p:cNvSpPr>
            <a:spLocks noGrp="1" noChangeArrowheads="1"/>
          </p:cNvSpPr>
          <p:nvPr>
            <p:ph type="sldNum" sz="quarter" idx="10"/>
          </p:nvPr>
        </p:nvSpPr>
        <p:spPr>
          <a:xfrm>
            <a:off x="9203267" y="6245225"/>
            <a:ext cx="2844800" cy="476250"/>
          </a:xfrm>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39515726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215136881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EE356DD-7CC6-4D18-A9D6-5A1CE3C78156}"/>
              </a:ext>
            </a:extLst>
          </p:cNvPr>
          <p:cNvSpPr/>
          <p:nvPr/>
        </p:nvSpPr>
        <p:spPr bwMode="auto">
          <a:xfrm>
            <a:off x="119336" y="188913"/>
            <a:ext cx="10441160" cy="1007840"/>
          </a:xfrm>
          <a:prstGeom prst="rect">
            <a:avLst/>
          </a:prstGeom>
          <a:solidFill>
            <a:schemeClr val="bg1"/>
          </a:solidFill>
          <a:ln w="38100" cap="flat" cmpd="sng" algn="ctr">
            <a:solidFill>
              <a:schemeClr val="bg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charset="-128"/>
            </a:endParaRPr>
          </a:p>
        </p:txBody>
      </p:sp>
      <p:sp>
        <p:nvSpPr>
          <p:cNvPr id="2" name="縦書きタイトル 1"/>
          <p:cNvSpPr>
            <a:spLocks noGrp="1"/>
          </p:cNvSpPr>
          <p:nvPr>
            <p:ph type="title" orient="vert"/>
          </p:nvPr>
        </p:nvSpPr>
        <p:spPr>
          <a:xfrm>
            <a:off x="8839200" y="188913"/>
            <a:ext cx="1577280" cy="6335712"/>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09600" y="188913"/>
            <a:ext cx="8026400" cy="633571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109303237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6794354B-9C6F-489C-A9E4-776D81B43C92}" type="slidenum">
              <a:rPr lang="en-US" altLang="ja-JP"/>
              <a:pPr>
                <a:defRPr/>
              </a:pPr>
              <a:t>‹#›</a:t>
            </a:fld>
            <a:endParaRPr lang="en-US" altLang="ja-JP"/>
          </a:p>
        </p:txBody>
      </p:sp>
    </p:spTree>
    <p:extLst>
      <p:ext uri="{BB962C8B-B14F-4D97-AF65-F5344CB8AC3E}">
        <p14:creationId xmlns:p14="http://schemas.microsoft.com/office/powerpoint/2010/main" val="427612699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3200"/>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27695945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3600" b="1" cap="all"/>
            </a:lvl1pPr>
          </a:lstStyle>
          <a:p>
            <a:r>
              <a:rPr lang="ja-JP" altLang="en-US" dirty="0" smtClean="0"/>
              <a:t>マスター タイトルの書式設定</a:t>
            </a:r>
            <a:endParaRPr lang="ja-JP" altLang="en-US" dirty="0"/>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2310390907"/>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09600" y="1268413"/>
            <a:ext cx="53848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197600" y="1268413"/>
            <a:ext cx="53848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3903814049"/>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188640"/>
            <a:ext cx="10972800" cy="792088"/>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09600" y="1277070"/>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09600" y="1988840"/>
            <a:ext cx="5386917" cy="413732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193368" y="1277070"/>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193368" y="1988840"/>
            <a:ext cx="5389033" cy="413732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1074800460"/>
      </p:ext>
    </p:extLst>
  </p:cSld>
  <p:clrMapOvr>
    <a:masterClrMapping/>
  </p:clrMapOvr>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654983368"/>
      </p:ext>
    </p:extLst>
  </p:cSld>
  <p:clrMapOvr>
    <a:masterClrMapping/>
  </p:clrMapOvr>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251286519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402EEFF-D038-40F0-A488-2FA9FA1F23E6}"/>
              </a:ext>
            </a:extLst>
          </p:cNvPr>
          <p:cNvSpPr/>
          <p:nvPr/>
        </p:nvSpPr>
        <p:spPr bwMode="auto">
          <a:xfrm>
            <a:off x="119336" y="980729"/>
            <a:ext cx="10441160" cy="216024"/>
          </a:xfrm>
          <a:prstGeom prst="rect">
            <a:avLst/>
          </a:prstGeom>
          <a:solidFill>
            <a:schemeClr val="bg1"/>
          </a:solidFill>
          <a:ln w="38100" cap="flat" cmpd="sng" algn="ctr">
            <a:solidFill>
              <a:schemeClr val="bg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charset="-128"/>
            </a:endParaRPr>
          </a:p>
        </p:txBody>
      </p:sp>
      <p:sp>
        <p:nvSpPr>
          <p:cNvPr id="2" name="タイトル 1"/>
          <p:cNvSpPr>
            <a:spLocks noGrp="1"/>
          </p:cNvSpPr>
          <p:nvPr>
            <p:ph type="title"/>
          </p:nvPr>
        </p:nvSpPr>
        <p:spPr>
          <a:xfrm>
            <a:off x="610238" y="286386"/>
            <a:ext cx="4010447" cy="622333"/>
          </a:xfrm>
        </p:spPr>
        <p:txBody>
          <a:bodyPr anchor="b"/>
          <a:lstStyle>
            <a:lvl1pPr algn="l">
              <a:defRPr sz="2000" b="1"/>
            </a:lvl1pPr>
          </a:lstStyle>
          <a:p>
            <a:r>
              <a:rPr lang="ja-JP" altLang="en-US" smtClean="0"/>
              <a:t>マスター タイトルの書式設定</a:t>
            </a:r>
            <a:endParaRPr lang="ja-JP" altLang="en-US" dirty="0"/>
          </a:p>
        </p:txBody>
      </p:sp>
      <p:sp>
        <p:nvSpPr>
          <p:cNvPr id="3" name="コンテンツ プレースホルダー 2"/>
          <p:cNvSpPr>
            <a:spLocks noGrp="1"/>
          </p:cNvSpPr>
          <p:nvPr>
            <p:ph idx="1"/>
          </p:nvPr>
        </p:nvSpPr>
        <p:spPr>
          <a:xfrm>
            <a:off x="4766733" y="286386"/>
            <a:ext cx="5793763" cy="5839778"/>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テキスト プレースホルダー 3"/>
          <p:cNvSpPr>
            <a:spLocks noGrp="1"/>
          </p:cNvSpPr>
          <p:nvPr>
            <p:ph type="body" sz="half" idx="2"/>
          </p:nvPr>
        </p:nvSpPr>
        <p:spPr>
          <a:xfrm>
            <a:off x="609601" y="980729"/>
            <a:ext cx="4011084" cy="514543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235179858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51584" y="5287661"/>
            <a:ext cx="73152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03512" y="1268759"/>
            <a:ext cx="8424936" cy="393843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endParaRPr lang="ja-JP" altLang="en-US" noProof="0"/>
          </a:p>
        </p:txBody>
      </p:sp>
      <p:sp>
        <p:nvSpPr>
          <p:cNvPr id="4" name="テキスト プレースホルダー 3"/>
          <p:cNvSpPr>
            <a:spLocks noGrp="1"/>
          </p:cNvSpPr>
          <p:nvPr>
            <p:ph type="body" sz="half" idx="2"/>
          </p:nvPr>
        </p:nvSpPr>
        <p:spPr>
          <a:xfrm>
            <a:off x="2351584" y="593486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fld id="{02CCC925-B94D-4CE8-838B-708BA4A3CBE4}" type="slidenum">
              <a:rPr kumimoji="1" lang="ja-JP" altLang="en-US" smtClean="0"/>
              <a:t>‹#›</a:t>
            </a:fld>
            <a:endParaRPr kumimoji="1" lang="ja-JP" altLang="en-US"/>
          </a:p>
        </p:txBody>
      </p:sp>
    </p:spTree>
    <p:extLst>
      <p:ext uri="{BB962C8B-B14F-4D97-AF65-F5344CB8AC3E}">
        <p14:creationId xmlns:p14="http://schemas.microsoft.com/office/powerpoint/2010/main" val="91342025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jpma.or.jp/"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09600" y="188913"/>
            <a:ext cx="10972800" cy="792162"/>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609600" y="1268413"/>
            <a:ext cx="10972800" cy="52562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100" name="Rectangle 4"/>
          <p:cNvSpPr>
            <a:spLocks noGrp="1" noChangeArrowheads="1"/>
          </p:cNvSpPr>
          <p:nvPr>
            <p:ph type="sldNum" sz="quarter" idx="4"/>
          </p:nvPr>
        </p:nvSpPr>
        <p:spPr bwMode="auto">
          <a:xfrm>
            <a:off x="10979151" y="6337300"/>
            <a:ext cx="1166283"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b="1">
                <a:latin typeface="Meiryo UI" panose="020B0604030504040204" pitchFamily="50" charset="-128"/>
                <a:ea typeface="Meiryo UI" panose="020B0604030504040204" pitchFamily="50" charset="-128"/>
              </a:defRPr>
            </a:lvl1pPr>
          </a:lstStyle>
          <a:p>
            <a:fld id="{02CCC925-B94D-4CE8-838B-708BA4A3CBE4}" type="slidenum">
              <a:rPr lang="ja-JP" altLang="en-US" smtClean="0"/>
              <a:pPr/>
              <a:t>‹#›</a:t>
            </a:fld>
            <a:endParaRPr lang="ja-JP" altLang="en-US"/>
          </a:p>
        </p:txBody>
      </p:sp>
      <p:sp>
        <p:nvSpPr>
          <p:cNvPr id="1029" name="Line 5"/>
          <p:cNvSpPr>
            <a:spLocks noChangeShapeType="1"/>
          </p:cNvSpPr>
          <p:nvPr/>
        </p:nvSpPr>
        <p:spPr bwMode="auto">
          <a:xfrm flipH="1">
            <a:off x="334434" y="1052513"/>
            <a:ext cx="10081684" cy="0"/>
          </a:xfrm>
          <a:prstGeom prst="line">
            <a:avLst/>
          </a:prstGeom>
          <a:noFill/>
          <a:ln w="57150">
            <a:solidFill>
              <a:srgbClr val="3366FF"/>
            </a:solidFill>
            <a:round/>
            <a:headEnd/>
            <a:tailEnd/>
          </a:ln>
          <a:effectLst/>
        </p:spPr>
        <p:txBody>
          <a:bodyPr/>
          <a:lstStyle/>
          <a:p>
            <a:pPr>
              <a:defRPr/>
            </a:pPr>
            <a:endParaRPr lang="ja-JP" altLang="en-US"/>
          </a:p>
        </p:txBody>
      </p:sp>
      <p:sp>
        <p:nvSpPr>
          <p:cNvPr id="1030" name="Rectangle 6"/>
          <p:cNvSpPr>
            <a:spLocks noChangeArrowheads="1"/>
          </p:cNvSpPr>
          <p:nvPr/>
        </p:nvSpPr>
        <p:spPr bwMode="auto">
          <a:xfrm>
            <a:off x="334434" y="260350"/>
            <a:ext cx="192617" cy="647700"/>
          </a:xfrm>
          <a:prstGeom prst="rect">
            <a:avLst/>
          </a:prstGeom>
          <a:solidFill>
            <a:srgbClr val="3366FF"/>
          </a:solidFill>
          <a:ln w="9525">
            <a:solidFill>
              <a:srgbClr val="3366FF"/>
            </a:solidFill>
            <a:miter lim="800000"/>
            <a:headEnd/>
            <a:tailEnd/>
          </a:ln>
          <a:effec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endParaRPr lang="ja-JP" altLang="en-US"/>
          </a:p>
        </p:txBody>
      </p:sp>
      <p:sp>
        <p:nvSpPr>
          <p:cNvPr id="1031" name="Line 7"/>
          <p:cNvSpPr>
            <a:spLocks noChangeShapeType="1"/>
          </p:cNvSpPr>
          <p:nvPr/>
        </p:nvSpPr>
        <p:spPr bwMode="auto">
          <a:xfrm flipH="1">
            <a:off x="431801" y="1125538"/>
            <a:ext cx="10081684" cy="0"/>
          </a:xfrm>
          <a:prstGeom prst="line">
            <a:avLst/>
          </a:prstGeom>
          <a:noFill/>
          <a:ln w="76200">
            <a:solidFill>
              <a:srgbClr val="CCECFF"/>
            </a:solidFill>
            <a:round/>
            <a:headEnd/>
            <a:tailEnd/>
          </a:ln>
          <a:effectLst/>
        </p:spPr>
        <p:txBody>
          <a:bodyPr/>
          <a:lstStyle/>
          <a:p>
            <a:pPr>
              <a:defRPr/>
            </a:pPr>
            <a:endParaRPr lang="ja-JP" altLang="en-US"/>
          </a:p>
        </p:txBody>
      </p:sp>
      <p:pic>
        <p:nvPicPr>
          <p:cNvPr id="1032" name="Picture 8" descr="新薬の研究開発で、社会への貢献を目指す日本製薬工業協会">
            <a:hlinkClick r:id="rId13"/>
          </p:cNvPr>
          <p:cNvPicPr>
            <a:picLocks noChangeAspect="1" noChangeArrowheads="1"/>
          </p:cNvPicPr>
          <p:nvPr/>
        </p:nvPicPr>
        <p:blipFill>
          <a:blip r:embed="rId14" cstate="print"/>
          <a:srcRect/>
          <a:stretch>
            <a:fillRect/>
          </a:stretch>
        </p:blipFill>
        <p:spPr bwMode="auto">
          <a:xfrm>
            <a:off x="10498667" y="837152"/>
            <a:ext cx="1494854" cy="430721"/>
          </a:xfrm>
          <a:prstGeom prst="rect">
            <a:avLst/>
          </a:prstGeom>
          <a:noFill/>
          <a:ln w="9525">
            <a:noFill/>
            <a:miter lim="800000"/>
            <a:headEnd/>
            <a:tailEnd/>
          </a:ln>
        </p:spPr>
      </p:pic>
    </p:spTree>
    <p:extLst>
      <p:ext uri="{BB962C8B-B14F-4D97-AF65-F5344CB8AC3E}">
        <p14:creationId xmlns:p14="http://schemas.microsoft.com/office/powerpoint/2010/main" val="348237628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iming>
    <p:tnLst>
      <p:par>
        <p:cTn id="1" dur="indefinite" restart="never" nodeType="tmRoot"/>
      </p:par>
    </p:tnLst>
  </p:timing>
  <p:hf hdr="0" ftr="0" dt="0"/>
  <p:txStyles>
    <p:titleStyle>
      <a:lvl1pPr algn="l" rtl="0" eaLnBrk="1" fontAlgn="base" hangingPunct="1">
        <a:spcBef>
          <a:spcPct val="0"/>
        </a:spcBef>
        <a:spcAft>
          <a:spcPct val="0"/>
        </a:spcAft>
        <a:defRPr kumimoji="1" sz="2800" b="1">
          <a:solidFill>
            <a:schemeClr val="tx2"/>
          </a:solidFill>
          <a:effectLst/>
          <a:latin typeface="Meiryo UI" panose="020B0604030504040204" pitchFamily="50" charset="-128"/>
          <a:ea typeface="Meiryo UI" panose="020B0604030504040204" pitchFamily="50" charset="-128"/>
          <a:cs typeface="+mj-cs"/>
        </a:defRPr>
      </a:lvl1pPr>
      <a:lvl2pPr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2pPr>
      <a:lvl3pPr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3pPr>
      <a:lvl4pPr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4pPr>
      <a:lvl5pPr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5pPr>
      <a:lvl6pPr marL="457200"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6pPr>
      <a:lvl7pPr marL="914400"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7pPr>
      <a:lvl8pPr marL="1371600"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8pPr>
      <a:lvl9pPr marL="1828800" algn="l" rtl="0" eaLnBrk="1" fontAlgn="base" hangingPunct="1">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9pPr>
    </p:titleStyle>
    <p:bodyStyle>
      <a:lvl1pPr marL="342900" indent="-342900" algn="l" rtl="0" eaLnBrk="1" fontAlgn="base" hangingPunct="1">
        <a:spcBef>
          <a:spcPct val="20000"/>
        </a:spcBef>
        <a:spcAft>
          <a:spcPct val="0"/>
        </a:spcAft>
        <a:buFont typeface="Wingdings" pitchFamily="2" charset="2"/>
        <a:buChar char="Ø"/>
        <a:defRPr kumimoji="1" sz="2800" b="0">
          <a:solidFill>
            <a:schemeClr val="tx1"/>
          </a:solidFill>
          <a:latin typeface="Meiryo UI" panose="020B0604030504040204" pitchFamily="50" charset="-128"/>
          <a:ea typeface="Meiryo UI" panose="020B0604030504040204" pitchFamily="50" charset="-128"/>
          <a:cs typeface="+mn-cs"/>
        </a:defRPr>
      </a:lvl1pPr>
      <a:lvl2pPr marL="742950" indent="-285750" algn="l" rtl="0" eaLnBrk="1" fontAlgn="base" hangingPunct="1">
        <a:spcBef>
          <a:spcPct val="20000"/>
        </a:spcBef>
        <a:spcAft>
          <a:spcPct val="0"/>
        </a:spcAft>
        <a:buClr>
          <a:srgbClr val="0033CC"/>
        </a:buClr>
        <a:buFont typeface="Wingdings" pitchFamily="2" charset="2"/>
        <a:buChar char="n"/>
        <a:defRPr kumimoji="1" sz="2400" b="0">
          <a:solidFill>
            <a:schemeClr val="tx1"/>
          </a:solidFill>
          <a:latin typeface="Meiryo UI" panose="020B0604030504040204" pitchFamily="50" charset="-128"/>
          <a:ea typeface="Meiryo UI" panose="020B0604030504040204" pitchFamily="50" charset="-128"/>
        </a:defRPr>
      </a:lvl2pPr>
      <a:lvl3pPr marL="1143000" indent="-228600" algn="l" rtl="0" eaLnBrk="1" fontAlgn="base" hangingPunct="1">
        <a:spcBef>
          <a:spcPct val="20000"/>
        </a:spcBef>
        <a:spcAft>
          <a:spcPct val="0"/>
        </a:spcAft>
        <a:buClr>
          <a:srgbClr val="0033CC"/>
        </a:buClr>
        <a:buFont typeface="Wingdings" pitchFamily="2" charset="2"/>
        <a:buChar char="p"/>
        <a:defRPr kumimoji="1" sz="2400">
          <a:solidFill>
            <a:schemeClr val="tx1"/>
          </a:solidFill>
          <a:latin typeface="Meiryo UI" panose="020B0604030504040204" pitchFamily="50" charset="-128"/>
          <a:ea typeface="Meiryo UI" panose="020B0604030504040204" pitchFamily="50" charset="-128"/>
        </a:defRPr>
      </a:lvl3pPr>
      <a:lvl4pPr marL="1600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4pPr>
      <a:lvl5pPr marL="20574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5pPr>
      <a:lvl6pPr marL="25146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914400" y="228600"/>
            <a:ext cx="9245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914400" y="1371600"/>
            <a:ext cx="103632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52" name="Line 4"/>
          <p:cNvSpPr>
            <a:spLocks noChangeShapeType="1"/>
          </p:cNvSpPr>
          <p:nvPr/>
        </p:nvSpPr>
        <p:spPr bwMode="auto">
          <a:xfrm flipH="1">
            <a:off x="1007533" y="1196975"/>
            <a:ext cx="9144000" cy="0"/>
          </a:xfrm>
          <a:prstGeom prst="line">
            <a:avLst/>
          </a:prstGeom>
          <a:noFill/>
          <a:ln w="19050">
            <a:solidFill>
              <a:srgbClr val="FF9900"/>
            </a:solidFill>
            <a:round/>
            <a:headEnd/>
            <a:tailEnd/>
          </a:ln>
        </p:spPr>
        <p:txBody>
          <a:bodyPr wrap="none" anchor="ctr"/>
          <a:lstStyle/>
          <a:p>
            <a:pPr>
              <a:defRPr/>
            </a:pPr>
            <a:endParaRPr lang="ja-JP" altLang="en-US"/>
          </a:p>
        </p:txBody>
      </p:sp>
      <p:pic>
        <p:nvPicPr>
          <p:cNvPr id="2053" name="Picture 5"/>
          <p:cNvPicPr>
            <a:picLocks noChangeAspect="1" noChangeArrowheads="1"/>
          </p:cNvPicPr>
          <p:nvPr/>
        </p:nvPicPr>
        <p:blipFill>
          <a:blip r:embed="rId3" cstate="print"/>
          <a:srcRect/>
          <a:stretch>
            <a:fillRect/>
          </a:stretch>
        </p:blipFill>
        <p:spPr bwMode="auto">
          <a:xfrm>
            <a:off x="10563874" y="26717"/>
            <a:ext cx="1241186" cy="1257571"/>
          </a:xfrm>
          <a:prstGeom prst="rect">
            <a:avLst/>
          </a:prstGeom>
          <a:noFill/>
          <a:ln w="9525">
            <a:noFill/>
            <a:miter lim="800000"/>
            <a:headEnd/>
            <a:tailEnd/>
          </a:ln>
        </p:spPr>
      </p:pic>
      <p:sp>
        <p:nvSpPr>
          <p:cNvPr id="41990" name="Rectangle 6"/>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rgbClr val="000000"/>
                </a:solidFill>
                <a:latin typeface="Times New Roman" pitchFamily="18" charset="0"/>
                <a:ea typeface="ＭＳ Ｐゴシック" charset="-128"/>
              </a:defRPr>
            </a:lvl1pPr>
          </a:lstStyle>
          <a:p>
            <a:pPr>
              <a:defRPr/>
            </a:pPr>
            <a:endParaRPr lang="en-US" altLang="ja-JP"/>
          </a:p>
        </p:txBody>
      </p:sp>
      <p:sp>
        <p:nvSpPr>
          <p:cNvPr id="41991" name="Rectangle 7"/>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rgbClr val="000000"/>
                </a:solidFill>
                <a:latin typeface="Times New Roman" pitchFamily="18" charset="0"/>
                <a:ea typeface="ＭＳ Ｐゴシック" charset="-128"/>
              </a:defRPr>
            </a:lvl1pPr>
          </a:lstStyle>
          <a:p>
            <a:pPr>
              <a:defRPr/>
            </a:pPr>
            <a:endParaRPr lang="en-US" altLang="ja-JP"/>
          </a:p>
        </p:txBody>
      </p:sp>
      <p:sp>
        <p:nvSpPr>
          <p:cNvPr id="41992" name="Rectangle 8"/>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rgbClr val="000000"/>
                </a:solidFill>
                <a:latin typeface="Times New Roman" pitchFamily="18" charset="0"/>
                <a:ea typeface="ＭＳ Ｐゴシック" charset="-128"/>
              </a:defRPr>
            </a:lvl1pPr>
          </a:lstStyle>
          <a:p>
            <a:pPr>
              <a:defRPr/>
            </a:pPr>
            <a:fld id="{F48B66BB-B5C3-4249-A231-2D81B75A1F1C}" type="slidenum">
              <a:rPr lang="en-US" altLang="ja-JP"/>
              <a:pPr>
                <a:defRPr/>
              </a:pPr>
              <a:t>‹#›</a:t>
            </a:fld>
            <a:endParaRPr lang="en-US" altLang="ja-JP"/>
          </a:p>
        </p:txBody>
      </p:sp>
    </p:spTree>
    <p:extLst>
      <p:ext uri="{BB962C8B-B14F-4D97-AF65-F5344CB8AC3E}">
        <p14:creationId xmlns:p14="http://schemas.microsoft.com/office/powerpoint/2010/main" val="3307807861"/>
      </p:ext>
    </p:extLst>
  </p:cSld>
  <p:clrMap bg1="lt1" tx1="dk1" bg2="lt2" tx2="dk2" accent1="accent1" accent2="accent2" accent3="accent3" accent4="accent4" accent5="accent5" accent6="accent6" hlink="hlink" folHlink="folHlink"/>
  <p:sldLayoutIdLst>
    <p:sldLayoutId id="2147483687" r:id="rId1"/>
  </p:sldLayoutIdLst>
  <p:timing>
    <p:tnLst>
      <p:par>
        <p:cTn id="1" dur="indefinite" restart="never" nodeType="tmRoot"/>
      </p:par>
    </p:tnLst>
  </p:timing>
  <p:hf hdr="0" ftr="0" dt="0"/>
  <p:txStyles>
    <p:titleStyle>
      <a:lvl1pPr algn="l" rtl="0" eaLnBrk="1" fontAlgn="base" hangingPunct="1">
        <a:spcBef>
          <a:spcPct val="0"/>
        </a:spcBef>
        <a:spcAft>
          <a:spcPct val="0"/>
        </a:spcAft>
        <a:defRPr kumimoji="1" sz="3200" b="1">
          <a:solidFill>
            <a:schemeClr val="tx2"/>
          </a:solidFill>
          <a:latin typeface="+mj-lt"/>
          <a:ea typeface="+mj-ea"/>
          <a:cs typeface="+mj-cs"/>
        </a:defRPr>
      </a:lvl1pPr>
      <a:lvl2pPr algn="l" rtl="0" eaLnBrk="1" fontAlgn="base" hangingPunct="1">
        <a:spcBef>
          <a:spcPct val="0"/>
        </a:spcBef>
        <a:spcAft>
          <a:spcPct val="0"/>
        </a:spcAft>
        <a:defRPr kumimoji="1" sz="3200" b="1">
          <a:solidFill>
            <a:schemeClr val="tx2"/>
          </a:solidFill>
          <a:latin typeface="Times" pitchFamily="18" charset="0"/>
          <a:ea typeface="ＭＳ Ｐゴシック" charset="-128"/>
        </a:defRPr>
      </a:lvl2pPr>
      <a:lvl3pPr algn="l" rtl="0" eaLnBrk="1" fontAlgn="base" hangingPunct="1">
        <a:spcBef>
          <a:spcPct val="0"/>
        </a:spcBef>
        <a:spcAft>
          <a:spcPct val="0"/>
        </a:spcAft>
        <a:defRPr kumimoji="1" sz="3200" b="1">
          <a:solidFill>
            <a:schemeClr val="tx2"/>
          </a:solidFill>
          <a:latin typeface="Times" pitchFamily="18" charset="0"/>
          <a:ea typeface="ＭＳ Ｐゴシック" charset="-128"/>
        </a:defRPr>
      </a:lvl3pPr>
      <a:lvl4pPr algn="l" rtl="0" eaLnBrk="1" fontAlgn="base" hangingPunct="1">
        <a:spcBef>
          <a:spcPct val="0"/>
        </a:spcBef>
        <a:spcAft>
          <a:spcPct val="0"/>
        </a:spcAft>
        <a:defRPr kumimoji="1" sz="3200" b="1">
          <a:solidFill>
            <a:schemeClr val="tx2"/>
          </a:solidFill>
          <a:latin typeface="Times" pitchFamily="18" charset="0"/>
          <a:ea typeface="ＭＳ Ｐゴシック" charset="-128"/>
        </a:defRPr>
      </a:lvl4pPr>
      <a:lvl5pPr algn="l" rtl="0" eaLnBrk="1" fontAlgn="base" hangingPunct="1">
        <a:spcBef>
          <a:spcPct val="0"/>
        </a:spcBef>
        <a:spcAft>
          <a:spcPct val="0"/>
        </a:spcAft>
        <a:defRPr kumimoji="1" sz="3200" b="1">
          <a:solidFill>
            <a:schemeClr val="tx2"/>
          </a:solidFill>
          <a:latin typeface="Times" pitchFamily="18" charset="0"/>
          <a:ea typeface="ＭＳ Ｐゴシック" charset="-128"/>
        </a:defRPr>
      </a:lvl5pPr>
      <a:lvl6pPr marL="457200" algn="l" rtl="0" eaLnBrk="1" fontAlgn="base" hangingPunct="1">
        <a:spcBef>
          <a:spcPct val="0"/>
        </a:spcBef>
        <a:spcAft>
          <a:spcPct val="0"/>
        </a:spcAft>
        <a:defRPr kumimoji="1" sz="3200" b="1">
          <a:solidFill>
            <a:schemeClr val="tx2"/>
          </a:solidFill>
          <a:latin typeface="Times" pitchFamily="18" charset="0"/>
          <a:ea typeface="ＭＳ Ｐゴシック" charset="-128"/>
        </a:defRPr>
      </a:lvl6pPr>
      <a:lvl7pPr marL="914400" algn="l" rtl="0" eaLnBrk="1" fontAlgn="base" hangingPunct="1">
        <a:spcBef>
          <a:spcPct val="0"/>
        </a:spcBef>
        <a:spcAft>
          <a:spcPct val="0"/>
        </a:spcAft>
        <a:defRPr kumimoji="1" sz="3200" b="1">
          <a:solidFill>
            <a:schemeClr val="tx2"/>
          </a:solidFill>
          <a:latin typeface="Times" pitchFamily="18" charset="0"/>
          <a:ea typeface="ＭＳ Ｐゴシック" charset="-128"/>
        </a:defRPr>
      </a:lvl7pPr>
      <a:lvl8pPr marL="1371600" algn="l" rtl="0" eaLnBrk="1" fontAlgn="base" hangingPunct="1">
        <a:spcBef>
          <a:spcPct val="0"/>
        </a:spcBef>
        <a:spcAft>
          <a:spcPct val="0"/>
        </a:spcAft>
        <a:defRPr kumimoji="1" sz="3200" b="1">
          <a:solidFill>
            <a:schemeClr val="tx2"/>
          </a:solidFill>
          <a:latin typeface="Times" pitchFamily="18" charset="0"/>
          <a:ea typeface="ＭＳ Ｐゴシック" charset="-128"/>
        </a:defRPr>
      </a:lvl8pPr>
      <a:lvl9pPr marL="1828800" algn="l" rtl="0" eaLnBrk="1" fontAlgn="base" hangingPunct="1">
        <a:spcBef>
          <a:spcPct val="0"/>
        </a:spcBef>
        <a:spcAft>
          <a:spcPct val="0"/>
        </a:spcAft>
        <a:defRPr kumimoji="1" sz="3200" b="1">
          <a:solidFill>
            <a:schemeClr val="tx2"/>
          </a:solidFill>
          <a:latin typeface="Times" pitchFamily="18" charset="0"/>
          <a:ea typeface="ＭＳ Ｐゴシック" charset="-128"/>
        </a:defRPr>
      </a:lvl9pPr>
    </p:titleStyle>
    <p:bodyStyle>
      <a:lvl1pPr marL="342900" indent="-342900" algn="l" rtl="0" eaLnBrk="1" fontAlgn="base" hangingPunct="1">
        <a:spcBef>
          <a:spcPct val="20000"/>
        </a:spcBef>
        <a:spcAft>
          <a:spcPct val="0"/>
        </a:spcAft>
        <a:buChar char="•"/>
        <a:defRPr kumimoji="1"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a:solidFill>
            <a:schemeClr val="tx1"/>
          </a:solidFill>
          <a:latin typeface="+mn-lt"/>
          <a:ea typeface="+mn-ea"/>
        </a:defRPr>
      </a:lvl4pPr>
      <a:lvl5pPr marL="2057400" indent="-228600" algn="l" rtl="0" eaLnBrk="1" fontAlgn="base" hangingPunct="1">
        <a:spcBef>
          <a:spcPct val="20000"/>
        </a:spcBef>
        <a:spcAft>
          <a:spcPct val="0"/>
        </a:spcAft>
        <a:buChar char="»"/>
        <a:defRPr kumimoji="1">
          <a:solidFill>
            <a:schemeClr val="tx1"/>
          </a:solidFill>
          <a:latin typeface="+mn-lt"/>
          <a:ea typeface="+mn-ea"/>
        </a:defRPr>
      </a:lvl5pPr>
      <a:lvl6pPr marL="2514600" indent="-228600" algn="l" rtl="0" eaLnBrk="1" fontAlgn="base" hangingPunct="1">
        <a:spcBef>
          <a:spcPct val="20000"/>
        </a:spcBef>
        <a:spcAft>
          <a:spcPct val="0"/>
        </a:spcAft>
        <a:buChar char="»"/>
        <a:defRPr kumimoji="1">
          <a:solidFill>
            <a:schemeClr val="tx1"/>
          </a:solidFill>
          <a:latin typeface="+mn-lt"/>
          <a:ea typeface="+mn-ea"/>
        </a:defRPr>
      </a:lvl6pPr>
      <a:lvl7pPr marL="2971800" indent="-228600" algn="l" rtl="0" eaLnBrk="1" fontAlgn="base" hangingPunct="1">
        <a:spcBef>
          <a:spcPct val="20000"/>
        </a:spcBef>
        <a:spcAft>
          <a:spcPct val="0"/>
        </a:spcAft>
        <a:buChar char="»"/>
        <a:defRPr kumimoji="1">
          <a:solidFill>
            <a:schemeClr val="tx1"/>
          </a:solidFill>
          <a:latin typeface="+mn-lt"/>
          <a:ea typeface="+mn-ea"/>
        </a:defRPr>
      </a:lvl7pPr>
      <a:lvl8pPr marL="3429000" indent="-228600" algn="l" rtl="0" eaLnBrk="1" fontAlgn="base" hangingPunct="1">
        <a:spcBef>
          <a:spcPct val="20000"/>
        </a:spcBef>
        <a:spcAft>
          <a:spcPct val="0"/>
        </a:spcAft>
        <a:buChar char="»"/>
        <a:defRPr kumimoji="1">
          <a:solidFill>
            <a:schemeClr val="tx1"/>
          </a:solidFill>
          <a:latin typeface="+mn-lt"/>
          <a:ea typeface="+mn-ea"/>
        </a:defRPr>
      </a:lvl8pPr>
      <a:lvl9pPr marL="3886200" indent="-228600" algn="l" rtl="0" eaLnBrk="1" fontAlgn="base" hangingPunct="1">
        <a:spcBef>
          <a:spcPct val="20000"/>
        </a:spcBef>
        <a:spcAft>
          <a:spcPct val="0"/>
        </a:spcAft>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p:txBody>
          <a:bodyPr/>
          <a:lstStyle/>
          <a:p>
            <a:r>
              <a:rPr lang="ja-JP" altLang="en-US" sz="2600" dirty="0">
                <a:solidFill>
                  <a:schemeClr val="tx1">
                    <a:lumMod val="50000"/>
                    <a:lumOff val="50000"/>
                  </a:schemeClr>
                </a:solidFill>
              </a:rPr>
              <a:t>電子化情報の規制要件・</a:t>
            </a:r>
            <a:r>
              <a:rPr lang="ja-JP" altLang="en-US" sz="2600" dirty="0" smtClean="0">
                <a:solidFill>
                  <a:schemeClr val="tx1">
                    <a:lumMod val="50000"/>
                    <a:lumOff val="50000"/>
                  </a:schemeClr>
                </a:solidFill>
              </a:rPr>
              <a:t>発出物ハンドブック 付録</a:t>
            </a:r>
            <a:r>
              <a:rPr kumimoji="1" lang="en-US" altLang="ja-JP" dirty="0" smtClean="0">
                <a:solidFill>
                  <a:schemeClr val="tx1">
                    <a:lumMod val="50000"/>
                    <a:lumOff val="50000"/>
                  </a:schemeClr>
                </a:solidFill>
              </a:rPr>
              <a:t/>
            </a:r>
            <a:br>
              <a:rPr kumimoji="1" lang="en-US" altLang="ja-JP" dirty="0" smtClean="0">
                <a:solidFill>
                  <a:schemeClr val="tx1">
                    <a:lumMod val="50000"/>
                    <a:lumOff val="50000"/>
                  </a:schemeClr>
                </a:solidFill>
              </a:rPr>
            </a:br>
            <a:r>
              <a:rPr lang="en-US" altLang="ja-JP" sz="4200" dirty="0" smtClean="0"/>
              <a:t>ER/ES</a:t>
            </a:r>
            <a:r>
              <a:rPr lang="ja-JP" altLang="en-US" sz="4200" dirty="0" smtClean="0"/>
              <a:t>指針</a:t>
            </a:r>
            <a:r>
              <a:rPr kumimoji="1" lang="ja-JP" altLang="en-US" sz="4200" dirty="0" smtClean="0"/>
              <a:t>の解説</a:t>
            </a:r>
            <a:endParaRPr kumimoji="1" lang="ja-JP" altLang="en-US" sz="4200" dirty="0"/>
          </a:p>
        </p:txBody>
      </p:sp>
      <p:sp>
        <p:nvSpPr>
          <p:cNvPr id="6" name="サブタイトル 5"/>
          <p:cNvSpPr>
            <a:spLocks noGrp="1"/>
          </p:cNvSpPr>
          <p:nvPr>
            <p:ph type="subTitle" idx="1"/>
          </p:nvPr>
        </p:nvSpPr>
        <p:spPr/>
        <p:txBody>
          <a:bodyPr/>
          <a:lstStyle/>
          <a:p>
            <a:r>
              <a:rPr lang="zh-TW" altLang="en-US" dirty="0" smtClean="0"/>
              <a:t> </a:t>
            </a:r>
            <a:r>
              <a:rPr lang="zh-TW" altLang="en-US" dirty="0"/>
              <a:t>日本製薬工業協会 医薬品評価委員会 </a:t>
            </a:r>
          </a:p>
          <a:p>
            <a:r>
              <a:rPr lang="ja-JP" altLang="en-US" dirty="0"/>
              <a:t>電子化情報部会 タスクフォース</a:t>
            </a:r>
            <a:r>
              <a:rPr lang="en-US" altLang="ja-JP" dirty="0"/>
              <a:t>4 </a:t>
            </a:r>
            <a:endParaRPr kumimoji="1" lang="en-US" altLang="ja-JP" dirty="0" smtClean="0"/>
          </a:p>
          <a:p>
            <a:r>
              <a:rPr kumimoji="1" lang="en-US" altLang="ja-JP" dirty="0" smtClean="0"/>
              <a:t>2022</a:t>
            </a:r>
            <a:r>
              <a:rPr kumimoji="1" lang="ja-JP" altLang="en-US" dirty="0" smtClean="0"/>
              <a:t>年</a:t>
            </a:r>
            <a:r>
              <a:rPr kumimoji="1" lang="en-US" altLang="ja-JP" dirty="0" smtClean="0"/>
              <a:t>3</a:t>
            </a:r>
            <a:r>
              <a:rPr kumimoji="1" lang="ja-JP" altLang="en-US" dirty="0" smtClean="0"/>
              <a:t>月</a:t>
            </a:r>
            <a:r>
              <a:rPr lang="en-US" altLang="ja-JP" dirty="0"/>
              <a:t>31</a:t>
            </a:r>
            <a:r>
              <a:rPr kumimoji="1" lang="ja-JP" altLang="en-US" dirty="0" smtClean="0"/>
              <a:t>日</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02CCC925-B94D-4CE8-838B-708BA4A3CBE4}" type="slidenum">
              <a:rPr kumimoji="1" lang="ja-JP" altLang="en-US" smtClean="0"/>
              <a:t>1</a:t>
            </a:fld>
            <a:endParaRPr kumimoji="1" lang="ja-JP" altLang="en-US"/>
          </a:p>
        </p:txBody>
      </p:sp>
    </p:spTree>
    <p:extLst>
      <p:ext uri="{BB962C8B-B14F-4D97-AF65-F5344CB8AC3E}">
        <p14:creationId xmlns:p14="http://schemas.microsoft.com/office/powerpoint/2010/main" val="9325650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p:txBody>
          <a:bodyPr/>
          <a:lstStyle/>
          <a:p>
            <a:fld id="{5B933E82-D176-413E-8FA3-785A486B6017}" type="slidenum">
              <a:rPr lang="ja-JP" altLang="en-US" smtClean="0"/>
              <a:pPr/>
              <a:t>10</a:t>
            </a:fld>
            <a:endParaRPr lang="ja-JP" altLang="en-US"/>
          </a:p>
        </p:txBody>
      </p:sp>
      <p:sp>
        <p:nvSpPr>
          <p:cNvPr id="4" name="タイトル 3"/>
          <p:cNvSpPr>
            <a:spLocks noGrp="1"/>
          </p:cNvSpPr>
          <p:nvPr>
            <p:ph type="title"/>
          </p:nvPr>
        </p:nvSpPr>
        <p:spPr/>
        <p:txBody>
          <a:bodyPr>
            <a:normAutofit/>
          </a:bodyPr>
          <a:lstStyle/>
          <a:p>
            <a:r>
              <a:rPr lang="ja-JP" altLang="en-US" dirty="0"/>
              <a:t>電磁的記録の要件｜</a:t>
            </a:r>
            <a:r>
              <a:rPr lang="ja-JP" altLang="en-US" dirty="0" smtClean="0"/>
              <a:t>見読性</a:t>
            </a:r>
            <a:endParaRPr kumimoji="1" lang="ja-JP" altLang="en-US" dirty="0"/>
          </a:p>
        </p:txBody>
      </p:sp>
      <p:sp>
        <p:nvSpPr>
          <p:cNvPr id="7" name="コンテンツ プレースホルダー 1"/>
          <p:cNvSpPr txBox="1">
            <a:spLocks/>
          </p:cNvSpPr>
          <p:nvPr/>
        </p:nvSpPr>
        <p:spPr>
          <a:xfrm>
            <a:off x="564737" y="3573016"/>
            <a:ext cx="11017663" cy="1656184"/>
          </a:xfrm>
          <a:prstGeom prst="rect">
            <a:avLst/>
          </a:prstGeom>
          <a:solidFill>
            <a:srgbClr val="FFEEB9"/>
          </a:solidFill>
          <a:ln>
            <a:noFill/>
          </a:ln>
        </p:spPr>
        <p:txBody>
          <a:bodyPr vert="horz" lIns="121920" tIns="60960" rIns="121920" bIns="60960" rtlCol="0">
            <a:noAutofit/>
          </a:bodyPr>
          <a:lstStyle>
            <a:lvl1pPr marL="268288" indent="-268288"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41338" indent="-27305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8038" indent="-26670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076325" indent="-268288"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343025" indent="-26670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2000" dirty="0" smtClean="0"/>
              <a:t>(</a:t>
            </a:r>
            <a:r>
              <a:rPr lang="ja-JP" altLang="en-US" sz="2000" dirty="0" smtClean="0"/>
              <a:t>ポイント・対応例</a:t>
            </a:r>
            <a:r>
              <a:rPr lang="en-US" altLang="ja-JP" sz="2000" dirty="0" smtClean="0"/>
              <a:t>)</a:t>
            </a:r>
          </a:p>
          <a:p>
            <a:r>
              <a:rPr lang="ja-JP" altLang="en-US" sz="2000" dirty="0"/>
              <a:t>書面の場合と同程度の読み易さ、意味の分かり易さで出力できる</a:t>
            </a:r>
            <a:r>
              <a:rPr lang="ja-JP" altLang="en-US" sz="2000" dirty="0" smtClean="0"/>
              <a:t>。</a:t>
            </a:r>
            <a:endParaRPr lang="en-US" altLang="ja-JP" sz="2000" dirty="0" smtClean="0"/>
          </a:p>
          <a:p>
            <a:r>
              <a:rPr lang="ja-JP" altLang="en-US" sz="2000" dirty="0" smtClean="0"/>
              <a:t>例えば、「</a:t>
            </a:r>
            <a:r>
              <a:rPr lang="ja-JP" altLang="en-US" sz="2000" dirty="0"/>
              <a:t>男性</a:t>
            </a:r>
            <a:r>
              <a:rPr lang="en-US" altLang="ja-JP" sz="2000" dirty="0"/>
              <a:t>=1</a:t>
            </a:r>
            <a:r>
              <a:rPr lang="ja-JP" altLang="en-US" sz="2000" dirty="0" err="1"/>
              <a:t>、</a:t>
            </a:r>
            <a:r>
              <a:rPr lang="ja-JP" altLang="en-US" sz="2000" dirty="0"/>
              <a:t>女性</a:t>
            </a:r>
            <a:r>
              <a:rPr lang="en-US" altLang="ja-JP" sz="2000" dirty="0"/>
              <a:t>=2</a:t>
            </a:r>
            <a:r>
              <a:rPr lang="ja-JP" altLang="en-US" sz="2000" dirty="0"/>
              <a:t>」のようなコード化された</a:t>
            </a:r>
            <a:r>
              <a:rPr lang="ja-JP" altLang="en-US" sz="2000" dirty="0" smtClean="0"/>
              <a:t>情報でも、コードリスト</a:t>
            </a:r>
            <a:r>
              <a:rPr lang="ja-JP" altLang="en-US" sz="2000" dirty="0"/>
              <a:t>と突き合わせて読めば意味も判読できるが、</a:t>
            </a:r>
            <a:r>
              <a:rPr lang="ja-JP" altLang="en-US" sz="2000" dirty="0" smtClean="0"/>
              <a:t>効率性や査察</a:t>
            </a:r>
            <a:r>
              <a:rPr lang="ja-JP" altLang="en-US" sz="2000" dirty="0"/>
              <a:t>対応の観点から</a:t>
            </a:r>
            <a:r>
              <a:rPr lang="ja-JP" altLang="en-US" sz="2000" dirty="0" smtClean="0"/>
              <a:t>はコードリスト</a:t>
            </a:r>
            <a:r>
              <a:rPr lang="ja-JP" altLang="en-US" sz="2000" dirty="0"/>
              <a:t>なく読み取れることが望ましい</a:t>
            </a:r>
            <a:r>
              <a:rPr lang="ja-JP" altLang="en-US" sz="2000" dirty="0" smtClean="0"/>
              <a:t>。</a:t>
            </a:r>
            <a:endParaRPr lang="en-US" altLang="ja-JP" sz="2000" dirty="0"/>
          </a:p>
        </p:txBody>
      </p:sp>
      <p:sp>
        <p:nvSpPr>
          <p:cNvPr id="9" name="コンテンツ プレースホルダー 1"/>
          <p:cNvSpPr>
            <a:spLocks noGrp="1"/>
          </p:cNvSpPr>
          <p:nvPr>
            <p:ph idx="1"/>
          </p:nvPr>
        </p:nvSpPr>
        <p:spPr>
          <a:xfrm>
            <a:off x="550863" y="1412429"/>
            <a:ext cx="11017250" cy="1152475"/>
          </a:xfrm>
          <a:ln>
            <a:solidFill>
              <a:schemeClr val="bg1">
                <a:lumMod val="50000"/>
              </a:schemeClr>
            </a:solidFill>
          </a:ln>
        </p:spPr>
        <p:txBody>
          <a:bodyPr>
            <a:noAutofit/>
          </a:bodyPr>
          <a:lstStyle/>
          <a:p>
            <a:pPr marL="0" indent="0">
              <a:buNone/>
            </a:pPr>
            <a:r>
              <a:rPr lang="ja-JP" altLang="en-US" sz="1800" b="1" dirty="0"/>
              <a:t>電磁的記録</a:t>
            </a:r>
            <a:r>
              <a:rPr lang="ja-JP" altLang="en-US" sz="1800" b="1" dirty="0" smtClean="0"/>
              <a:t>の見読性</a:t>
            </a:r>
          </a:p>
          <a:p>
            <a:pPr marL="0" indent="0">
              <a:buNone/>
            </a:pPr>
            <a:r>
              <a:rPr lang="ja-JP" altLang="en-US" sz="1800" dirty="0"/>
              <a:t>電磁的記録の内容を人が読める形式で出力</a:t>
            </a:r>
            <a:r>
              <a:rPr lang="en-US" altLang="ja-JP" sz="1800" dirty="0"/>
              <a:t>(</a:t>
            </a:r>
            <a:r>
              <a:rPr lang="ja-JP" altLang="en-US" sz="1800" dirty="0"/>
              <a:t>ディスプレイ装置への表示、紙への印刷、電磁的記録媒体へのコピー等</a:t>
            </a:r>
            <a:r>
              <a:rPr lang="en-US" altLang="ja-JP" sz="1800" dirty="0"/>
              <a:t>)</a:t>
            </a:r>
            <a:r>
              <a:rPr lang="ja-JP" altLang="en-US" sz="1800" dirty="0"/>
              <a:t>ができること</a:t>
            </a:r>
            <a:r>
              <a:rPr lang="ja-JP" altLang="en-US" sz="1800" dirty="0" smtClean="0"/>
              <a:t>。</a:t>
            </a:r>
            <a:endParaRPr lang="ja-JP" altLang="en-US" sz="1800" dirty="0">
              <a:solidFill>
                <a:schemeClr val="accent5"/>
              </a:solidFill>
            </a:endParaRPr>
          </a:p>
        </p:txBody>
      </p:sp>
    </p:spTree>
    <p:extLst>
      <p:ext uri="{BB962C8B-B14F-4D97-AF65-F5344CB8AC3E}">
        <p14:creationId xmlns:p14="http://schemas.microsoft.com/office/powerpoint/2010/main" val="2365194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p:txBody>
          <a:bodyPr/>
          <a:lstStyle/>
          <a:p>
            <a:fld id="{5B933E82-D176-413E-8FA3-785A486B6017}" type="slidenum">
              <a:rPr lang="ja-JP" altLang="en-US" smtClean="0"/>
              <a:pPr/>
              <a:t>11</a:t>
            </a:fld>
            <a:endParaRPr lang="ja-JP" altLang="en-US"/>
          </a:p>
        </p:txBody>
      </p:sp>
      <p:sp>
        <p:nvSpPr>
          <p:cNvPr id="4" name="タイトル 3"/>
          <p:cNvSpPr>
            <a:spLocks noGrp="1"/>
          </p:cNvSpPr>
          <p:nvPr>
            <p:ph type="title"/>
          </p:nvPr>
        </p:nvSpPr>
        <p:spPr/>
        <p:txBody>
          <a:bodyPr>
            <a:normAutofit/>
          </a:bodyPr>
          <a:lstStyle/>
          <a:p>
            <a:r>
              <a:rPr lang="ja-JP" altLang="en-US" dirty="0"/>
              <a:t>電磁的記録の要件</a:t>
            </a:r>
            <a:r>
              <a:rPr lang="ja-JP" altLang="en-US" dirty="0" smtClean="0"/>
              <a:t>｜</a:t>
            </a:r>
            <a:r>
              <a:rPr lang="ja-JP" altLang="en-US" dirty="0"/>
              <a:t>保存</a:t>
            </a:r>
            <a:r>
              <a:rPr lang="ja-JP" altLang="en-US" dirty="0" smtClean="0"/>
              <a:t>性</a:t>
            </a:r>
            <a:endParaRPr kumimoji="1" lang="ja-JP" altLang="en-US" dirty="0"/>
          </a:p>
        </p:txBody>
      </p:sp>
      <p:sp>
        <p:nvSpPr>
          <p:cNvPr id="7" name="コンテンツ プレースホルダー 1"/>
          <p:cNvSpPr txBox="1">
            <a:spLocks/>
          </p:cNvSpPr>
          <p:nvPr/>
        </p:nvSpPr>
        <p:spPr>
          <a:xfrm>
            <a:off x="564737" y="3789040"/>
            <a:ext cx="11017663" cy="1944216"/>
          </a:xfrm>
          <a:prstGeom prst="rect">
            <a:avLst/>
          </a:prstGeom>
          <a:solidFill>
            <a:srgbClr val="FFEEB9"/>
          </a:solidFill>
          <a:ln>
            <a:noFill/>
          </a:ln>
        </p:spPr>
        <p:txBody>
          <a:bodyPr vert="horz" lIns="121920" tIns="60960" rIns="121920" bIns="60960" rtlCol="0">
            <a:noAutofit/>
          </a:bodyPr>
          <a:lstStyle>
            <a:lvl1pPr marL="268288" indent="-268288"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41338" indent="-27305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8038" indent="-26670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076325" indent="-268288"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343025" indent="-26670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2000" dirty="0" smtClean="0"/>
              <a:t>(</a:t>
            </a:r>
            <a:r>
              <a:rPr lang="ja-JP" altLang="en-US" sz="2000" dirty="0" smtClean="0"/>
              <a:t>ポイント・対応例</a:t>
            </a:r>
            <a:r>
              <a:rPr lang="en-US" altLang="ja-JP" sz="2000" dirty="0" smtClean="0"/>
              <a:t>)</a:t>
            </a:r>
          </a:p>
          <a:p>
            <a:r>
              <a:rPr lang="ja-JP" altLang="en-US" sz="2000" dirty="0"/>
              <a:t>電磁的記録媒体</a:t>
            </a:r>
            <a:r>
              <a:rPr lang="en-US" altLang="ja-JP" sz="2000" dirty="0"/>
              <a:t>(</a:t>
            </a:r>
            <a:r>
              <a:rPr lang="ja-JP" altLang="en-US" sz="2000" dirty="0"/>
              <a:t>磁気ディスク、光ディスク等</a:t>
            </a:r>
            <a:r>
              <a:rPr lang="en-US" altLang="ja-JP" sz="2000" dirty="0"/>
              <a:t>)</a:t>
            </a:r>
            <a:r>
              <a:rPr lang="ja-JP" altLang="en-US" sz="2000" dirty="0"/>
              <a:t>は一般に書面に比べて寿命が短いため、データを定期的に新しい媒体にコピーする、読み取れることを確認するなどの手段を講じる。</a:t>
            </a:r>
          </a:p>
          <a:p>
            <a:r>
              <a:rPr lang="ja-JP" altLang="en-US" sz="2000" dirty="0"/>
              <a:t>「見読性が確保された状態での保存」という観点で、当該媒体およびファイルを読み取るための適切なハードウェアやソフトウェアが必要となる</a:t>
            </a:r>
            <a:r>
              <a:rPr lang="ja-JP" altLang="en-US" sz="2000" dirty="0" smtClean="0"/>
              <a:t>。</a:t>
            </a:r>
            <a:endParaRPr lang="en-US" altLang="ja-JP" sz="2000" dirty="0"/>
          </a:p>
        </p:txBody>
      </p:sp>
      <p:sp>
        <p:nvSpPr>
          <p:cNvPr id="9" name="コンテンツ プレースホルダー 1"/>
          <p:cNvSpPr>
            <a:spLocks noGrp="1"/>
          </p:cNvSpPr>
          <p:nvPr>
            <p:ph idx="1"/>
          </p:nvPr>
        </p:nvSpPr>
        <p:spPr>
          <a:xfrm>
            <a:off x="550863" y="1412429"/>
            <a:ext cx="11017250" cy="2016571"/>
          </a:xfrm>
          <a:ln>
            <a:solidFill>
              <a:schemeClr val="bg1">
                <a:lumMod val="50000"/>
              </a:schemeClr>
            </a:solidFill>
          </a:ln>
        </p:spPr>
        <p:txBody>
          <a:bodyPr>
            <a:noAutofit/>
          </a:bodyPr>
          <a:lstStyle/>
          <a:p>
            <a:pPr marL="0" indent="0">
              <a:buNone/>
            </a:pPr>
            <a:r>
              <a:rPr lang="ja-JP" altLang="en-US" sz="1800" b="1" dirty="0"/>
              <a:t>保存性</a:t>
            </a:r>
          </a:p>
          <a:p>
            <a:pPr marL="0" indent="0">
              <a:buNone/>
            </a:pPr>
            <a:r>
              <a:rPr lang="ja-JP" altLang="en-US" sz="1800" dirty="0"/>
              <a:t>保存期間内において、真正性及び見読性が確保された状態で電磁的記録が保存できること。保存性を確保するためには、以下の要件を満たすことが必要である。</a:t>
            </a:r>
          </a:p>
          <a:p>
            <a:pPr marL="0" indent="0">
              <a:buNone/>
            </a:pPr>
            <a:r>
              <a:rPr lang="en-US" altLang="ja-JP" sz="1800" dirty="0"/>
              <a:t>(1) </a:t>
            </a:r>
            <a:r>
              <a:rPr lang="ja-JP" altLang="en-US" sz="1800" dirty="0"/>
              <a:t>電磁的記録媒体の管理等、保存性を確保するための手順が文書化されており、適切に実施されていること。</a:t>
            </a:r>
          </a:p>
          <a:p>
            <a:pPr marL="444500" indent="-444500">
              <a:buNone/>
            </a:pPr>
            <a:r>
              <a:rPr lang="en-US" altLang="ja-JP" sz="1800" dirty="0"/>
              <a:t>(2) </a:t>
            </a:r>
            <a:r>
              <a:rPr lang="ja-JP" altLang="en-US" sz="1800" dirty="0"/>
              <a:t>保存された電磁的記録を他の電磁的記録媒体や方式に移行する場合には、移行された後の電磁的記録についても真正性、見読性及び保存性が確保されていること</a:t>
            </a:r>
          </a:p>
        </p:txBody>
      </p:sp>
    </p:spTree>
    <p:extLst>
      <p:ext uri="{BB962C8B-B14F-4D97-AF65-F5344CB8AC3E}">
        <p14:creationId xmlns:p14="http://schemas.microsoft.com/office/powerpoint/2010/main" val="8373036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p:txBody>
          <a:bodyPr/>
          <a:lstStyle/>
          <a:p>
            <a:fld id="{5B933E82-D176-413E-8FA3-785A486B6017}" type="slidenum">
              <a:rPr lang="ja-JP" altLang="en-US" smtClean="0"/>
              <a:pPr/>
              <a:t>12</a:t>
            </a:fld>
            <a:endParaRPr lang="ja-JP" altLang="en-US"/>
          </a:p>
        </p:txBody>
      </p:sp>
      <p:sp>
        <p:nvSpPr>
          <p:cNvPr id="4" name="タイトル 3"/>
          <p:cNvSpPr>
            <a:spLocks noGrp="1"/>
          </p:cNvSpPr>
          <p:nvPr>
            <p:ph type="title"/>
          </p:nvPr>
        </p:nvSpPr>
        <p:spPr/>
        <p:txBody>
          <a:bodyPr>
            <a:normAutofit/>
          </a:bodyPr>
          <a:lstStyle/>
          <a:p>
            <a:r>
              <a:rPr lang="ja-JP" altLang="en-US" dirty="0"/>
              <a:t>電磁的記録の要件｜</a:t>
            </a:r>
            <a:r>
              <a:rPr lang="ja-JP" altLang="en-US" dirty="0" smtClean="0"/>
              <a:t>電磁的記録の管理方法</a:t>
            </a:r>
            <a:endParaRPr kumimoji="1" lang="ja-JP" altLang="en-US" dirty="0"/>
          </a:p>
        </p:txBody>
      </p:sp>
      <p:sp>
        <p:nvSpPr>
          <p:cNvPr id="6" name="コンテンツ プレースホルダー 1"/>
          <p:cNvSpPr>
            <a:spLocks noGrp="1"/>
          </p:cNvSpPr>
          <p:nvPr>
            <p:ph idx="1"/>
          </p:nvPr>
        </p:nvSpPr>
        <p:spPr>
          <a:xfrm>
            <a:off x="550864" y="1412429"/>
            <a:ext cx="11017250" cy="1224483"/>
          </a:xfrm>
          <a:ln>
            <a:solidFill>
              <a:schemeClr val="bg1">
                <a:lumMod val="50000"/>
              </a:schemeClr>
            </a:solidFill>
          </a:ln>
        </p:spPr>
        <p:txBody>
          <a:bodyPr>
            <a:noAutofit/>
          </a:bodyPr>
          <a:lstStyle/>
          <a:p>
            <a:pPr marL="0" indent="0">
              <a:buNone/>
            </a:pPr>
            <a:r>
              <a:rPr lang="ja-JP" altLang="en-US" sz="1800" b="1" dirty="0"/>
              <a:t>電磁的記録の管理方法</a:t>
            </a:r>
          </a:p>
          <a:p>
            <a:pPr marL="0" indent="0">
              <a:buNone/>
            </a:pPr>
            <a:r>
              <a:rPr lang="ja-JP" altLang="en-US" sz="1800" b="1" dirty="0">
                <a:solidFill>
                  <a:schemeClr val="accent5"/>
                </a:solidFill>
              </a:rPr>
              <a:t>電磁的記録利用システムとそのシステムの運用方法</a:t>
            </a:r>
            <a:r>
              <a:rPr lang="ja-JP" altLang="en-US" sz="1800" dirty="0"/>
              <a:t>により、次に掲げる</a:t>
            </a:r>
            <a:r>
              <a:rPr lang="ja-JP" altLang="en-US" sz="1800" dirty="0" smtClean="0"/>
              <a:t>事項</a:t>
            </a:r>
            <a:r>
              <a:rPr lang="en-US" altLang="ja-JP" sz="1800" dirty="0" smtClean="0"/>
              <a:t>(</a:t>
            </a:r>
            <a:r>
              <a:rPr lang="ja-JP" altLang="en-US" sz="1800" dirty="0" smtClean="0"/>
              <a:t>真正性・見読性・保存性</a:t>
            </a:r>
            <a:r>
              <a:rPr lang="en-US" altLang="ja-JP" sz="1800" dirty="0" smtClean="0"/>
              <a:t>)</a:t>
            </a:r>
            <a:r>
              <a:rPr lang="ja-JP" altLang="en-US" sz="1800" dirty="0" smtClean="0"/>
              <a:t>が確立</a:t>
            </a:r>
            <a:r>
              <a:rPr lang="ja-JP" altLang="en-US" sz="1800" dirty="0"/>
              <a:t>されていること。この場合、電磁的記録利用システムはコンピュータ・システム</a:t>
            </a:r>
            <a:r>
              <a:rPr lang="ja-JP" altLang="en-US" sz="1800" dirty="0" smtClean="0"/>
              <a:t>・バリデーション</a:t>
            </a:r>
            <a:r>
              <a:rPr lang="ja-JP" altLang="en-US" sz="1800" dirty="0"/>
              <a:t>によりシステムの信頼性が確保されている事を前提と</a:t>
            </a:r>
            <a:r>
              <a:rPr lang="ja-JP" altLang="en-US" sz="1800" dirty="0" smtClean="0"/>
              <a:t>する。</a:t>
            </a:r>
            <a:endParaRPr lang="ja-JP" altLang="en-US" sz="1800" dirty="0">
              <a:solidFill>
                <a:schemeClr val="accent5"/>
              </a:solidFill>
            </a:endParaRPr>
          </a:p>
        </p:txBody>
      </p:sp>
      <p:sp>
        <p:nvSpPr>
          <p:cNvPr id="7" name="コンテンツ プレースホルダー 4"/>
          <p:cNvSpPr txBox="1">
            <a:spLocks/>
          </p:cNvSpPr>
          <p:nvPr/>
        </p:nvSpPr>
        <p:spPr bwMode="auto">
          <a:xfrm>
            <a:off x="551384" y="3284984"/>
            <a:ext cx="11031016" cy="1396479"/>
          </a:xfrm>
          <a:prstGeom prst="rect">
            <a:avLst/>
          </a:prstGeom>
          <a:solidFill>
            <a:srgbClr val="FFEEB9"/>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Font typeface="Wingdings" pitchFamily="2" charset="2"/>
              <a:buChar char="Ø"/>
              <a:defRPr kumimoji="1" sz="2800" b="0">
                <a:solidFill>
                  <a:schemeClr val="tx1"/>
                </a:solidFill>
                <a:latin typeface="Meiryo UI" panose="020B0604030504040204" pitchFamily="50" charset="-128"/>
                <a:ea typeface="Meiryo UI" panose="020B0604030504040204" pitchFamily="50" charset="-128"/>
                <a:cs typeface="+mn-cs"/>
              </a:defRPr>
            </a:lvl1pPr>
            <a:lvl2pPr marL="742950" indent="-285750" algn="l" rtl="0" eaLnBrk="1" fontAlgn="base" hangingPunct="1">
              <a:spcBef>
                <a:spcPct val="20000"/>
              </a:spcBef>
              <a:spcAft>
                <a:spcPct val="0"/>
              </a:spcAft>
              <a:buClr>
                <a:srgbClr val="0033CC"/>
              </a:buClr>
              <a:buFont typeface="Wingdings" pitchFamily="2" charset="2"/>
              <a:buChar char="n"/>
              <a:defRPr kumimoji="1" sz="2400" b="0">
                <a:solidFill>
                  <a:schemeClr val="tx1"/>
                </a:solidFill>
                <a:latin typeface="Meiryo UI" panose="020B0604030504040204" pitchFamily="50" charset="-128"/>
                <a:ea typeface="Meiryo UI" panose="020B0604030504040204" pitchFamily="50" charset="-128"/>
              </a:defRPr>
            </a:lvl2pPr>
            <a:lvl3pPr marL="1143000" indent="-228600" algn="l" rtl="0" eaLnBrk="1" fontAlgn="base" hangingPunct="1">
              <a:spcBef>
                <a:spcPct val="20000"/>
              </a:spcBef>
              <a:spcAft>
                <a:spcPct val="0"/>
              </a:spcAft>
              <a:buClr>
                <a:srgbClr val="0033CC"/>
              </a:buClr>
              <a:buFont typeface="Wingdings" pitchFamily="2" charset="2"/>
              <a:buChar char="p"/>
              <a:defRPr kumimoji="1" sz="2400">
                <a:solidFill>
                  <a:schemeClr val="tx1"/>
                </a:solidFill>
                <a:latin typeface="Meiryo UI" panose="020B0604030504040204" pitchFamily="50" charset="-128"/>
                <a:ea typeface="Meiryo UI" panose="020B0604030504040204" pitchFamily="50" charset="-128"/>
              </a:defRPr>
            </a:lvl3pPr>
            <a:lvl4pPr marL="1600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4pPr>
            <a:lvl5pPr marL="20574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5pPr>
            <a:lvl6pPr marL="25146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pPr marL="0" indent="0">
              <a:lnSpc>
                <a:spcPct val="120000"/>
              </a:lnSpc>
              <a:buNone/>
            </a:pPr>
            <a:r>
              <a:rPr lang="ja-JP" altLang="en-US" sz="2000" b="1" kern="0" dirty="0" smtClean="0"/>
              <a:t>電磁的記録の信頼性確保は、「コンピュータ化システムでの管理」と「運用方法」の両者で行うこと。</a:t>
            </a:r>
            <a:endParaRPr lang="en-US" altLang="ja-JP" sz="2000" b="1" kern="0" dirty="0" smtClean="0"/>
          </a:p>
          <a:p>
            <a:pPr>
              <a:lnSpc>
                <a:spcPct val="120000"/>
              </a:lnSpc>
              <a:buFont typeface="Arial" panose="020B0604020202020204" pitchFamily="34" charset="0"/>
              <a:buChar char="•"/>
            </a:pPr>
            <a:r>
              <a:rPr lang="en-US" altLang="ja-JP" sz="2000" kern="0" dirty="0" smtClean="0"/>
              <a:t>ER/ES</a:t>
            </a:r>
            <a:r>
              <a:rPr lang="ja-JP" altLang="en-US" sz="2000" kern="0" dirty="0" smtClean="0"/>
              <a:t>指針の要件を、システムの機能と業務プロセスに応じたシステムの運用手順によって満たすことで、電磁的記録の信頼性が確保できる。</a:t>
            </a:r>
            <a:endParaRPr lang="en-US" altLang="ja-JP" sz="2000" strike="dblStrike" kern="0" dirty="0" smtClean="0"/>
          </a:p>
        </p:txBody>
      </p:sp>
    </p:spTree>
    <p:extLst>
      <p:ext uri="{BB962C8B-B14F-4D97-AF65-F5344CB8AC3E}">
        <p14:creationId xmlns:p14="http://schemas.microsoft.com/office/powerpoint/2010/main" val="10172905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p:txBody>
          <a:bodyPr/>
          <a:lstStyle/>
          <a:p>
            <a:fld id="{5B933E82-D176-413E-8FA3-785A486B6017}" type="slidenum">
              <a:rPr lang="ja-JP" altLang="en-US" smtClean="0"/>
              <a:pPr/>
              <a:t>13</a:t>
            </a:fld>
            <a:endParaRPr lang="ja-JP" altLang="en-US"/>
          </a:p>
        </p:txBody>
      </p:sp>
      <p:sp>
        <p:nvSpPr>
          <p:cNvPr id="4" name="タイトル 3"/>
          <p:cNvSpPr>
            <a:spLocks noGrp="1"/>
          </p:cNvSpPr>
          <p:nvPr>
            <p:ph type="title"/>
          </p:nvPr>
        </p:nvSpPr>
        <p:spPr/>
        <p:txBody>
          <a:bodyPr>
            <a:normAutofit/>
          </a:bodyPr>
          <a:lstStyle/>
          <a:p>
            <a:r>
              <a:rPr lang="ja-JP" altLang="en-US" dirty="0"/>
              <a:t>電磁的記録の要件｜</a:t>
            </a:r>
            <a:r>
              <a:rPr lang="ja-JP" altLang="en-US" dirty="0" smtClean="0"/>
              <a:t>電磁的記録の管理方法</a:t>
            </a:r>
            <a:endParaRPr kumimoji="1" lang="ja-JP" altLang="en-US" dirty="0"/>
          </a:p>
        </p:txBody>
      </p:sp>
      <p:sp>
        <p:nvSpPr>
          <p:cNvPr id="6" name="コンテンツ プレースホルダー 1"/>
          <p:cNvSpPr>
            <a:spLocks noGrp="1"/>
          </p:cNvSpPr>
          <p:nvPr>
            <p:ph idx="1"/>
          </p:nvPr>
        </p:nvSpPr>
        <p:spPr>
          <a:xfrm>
            <a:off x="550864" y="1412429"/>
            <a:ext cx="11017250" cy="1224483"/>
          </a:xfrm>
          <a:ln>
            <a:solidFill>
              <a:schemeClr val="bg1">
                <a:lumMod val="50000"/>
              </a:schemeClr>
            </a:solidFill>
          </a:ln>
        </p:spPr>
        <p:txBody>
          <a:bodyPr>
            <a:noAutofit/>
          </a:bodyPr>
          <a:lstStyle/>
          <a:p>
            <a:pPr marL="0" indent="0">
              <a:buNone/>
            </a:pPr>
            <a:r>
              <a:rPr lang="ja-JP" altLang="en-US" sz="1800" b="1" dirty="0"/>
              <a:t>電磁的記録の管理方法</a:t>
            </a:r>
          </a:p>
          <a:p>
            <a:pPr marL="0" indent="0">
              <a:buNone/>
            </a:pPr>
            <a:r>
              <a:rPr lang="ja-JP" altLang="en-US" sz="1800" dirty="0"/>
              <a:t>電磁的記録利用システムとそのシステムの運用方法により、次に掲げる</a:t>
            </a:r>
            <a:r>
              <a:rPr lang="ja-JP" altLang="en-US" sz="1800" dirty="0" smtClean="0"/>
              <a:t>事項</a:t>
            </a:r>
            <a:r>
              <a:rPr lang="en-US" altLang="ja-JP" sz="1800" dirty="0" smtClean="0"/>
              <a:t>(</a:t>
            </a:r>
            <a:r>
              <a:rPr lang="ja-JP" altLang="en-US" sz="1800" dirty="0" smtClean="0"/>
              <a:t>真正性・見読性・保存性</a:t>
            </a:r>
            <a:r>
              <a:rPr lang="en-US" altLang="ja-JP" sz="1800" dirty="0" smtClean="0"/>
              <a:t>)</a:t>
            </a:r>
            <a:r>
              <a:rPr lang="ja-JP" altLang="en-US" sz="1800" dirty="0" smtClean="0"/>
              <a:t>が確立</a:t>
            </a:r>
            <a:r>
              <a:rPr lang="ja-JP" altLang="en-US" sz="1800" dirty="0"/>
              <a:t>されていること。この場合、電磁的記録利用システムは</a:t>
            </a:r>
            <a:r>
              <a:rPr lang="ja-JP" altLang="en-US" sz="1800" b="1" dirty="0">
                <a:solidFill>
                  <a:schemeClr val="accent5"/>
                </a:solidFill>
              </a:rPr>
              <a:t>コンピュータ・システム</a:t>
            </a:r>
            <a:r>
              <a:rPr lang="ja-JP" altLang="en-US" sz="1800" b="1" dirty="0" smtClean="0">
                <a:solidFill>
                  <a:schemeClr val="accent5"/>
                </a:solidFill>
              </a:rPr>
              <a:t>・バリデーション</a:t>
            </a:r>
            <a:r>
              <a:rPr lang="ja-JP" altLang="en-US" sz="1800" dirty="0"/>
              <a:t>によりシステムの信頼性が確保されている事を前提と</a:t>
            </a:r>
            <a:r>
              <a:rPr lang="ja-JP" altLang="en-US" sz="1800" dirty="0" smtClean="0"/>
              <a:t>する。</a:t>
            </a:r>
            <a:endParaRPr lang="ja-JP" altLang="en-US" sz="1800" dirty="0">
              <a:solidFill>
                <a:schemeClr val="accent5"/>
              </a:solidFill>
            </a:endParaRPr>
          </a:p>
        </p:txBody>
      </p:sp>
      <p:sp>
        <p:nvSpPr>
          <p:cNvPr id="7" name="コンテンツ プレースホルダー 4"/>
          <p:cNvSpPr txBox="1">
            <a:spLocks/>
          </p:cNvSpPr>
          <p:nvPr/>
        </p:nvSpPr>
        <p:spPr bwMode="auto">
          <a:xfrm>
            <a:off x="551384" y="3212976"/>
            <a:ext cx="11031016" cy="3384376"/>
          </a:xfrm>
          <a:prstGeom prst="rect">
            <a:avLst/>
          </a:prstGeom>
          <a:solidFill>
            <a:srgbClr val="FFEEB9"/>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Font typeface="Wingdings" pitchFamily="2" charset="2"/>
              <a:buChar char="Ø"/>
              <a:defRPr kumimoji="1" sz="2800" b="0">
                <a:solidFill>
                  <a:schemeClr val="tx1"/>
                </a:solidFill>
                <a:latin typeface="Meiryo UI" panose="020B0604030504040204" pitchFamily="50" charset="-128"/>
                <a:ea typeface="Meiryo UI" panose="020B0604030504040204" pitchFamily="50" charset="-128"/>
                <a:cs typeface="+mn-cs"/>
              </a:defRPr>
            </a:lvl1pPr>
            <a:lvl2pPr marL="742950" indent="-285750" algn="l" rtl="0" eaLnBrk="1" fontAlgn="base" hangingPunct="1">
              <a:spcBef>
                <a:spcPct val="20000"/>
              </a:spcBef>
              <a:spcAft>
                <a:spcPct val="0"/>
              </a:spcAft>
              <a:buClr>
                <a:srgbClr val="0033CC"/>
              </a:buClr>
              <a:buFont typeface="Wingdings" pitchFamily="2" charset="2"/>
              <a:buChar char="n"/>
              <a:defRPr kumimoji="1" sz="2400" b="0">
                <a:solidFill>
                  <a:schemeClr val="tx1"/>
                </a:solidFill>
                <a:latin typeface="Meiryo UI" panose="020B0604030504040204" pitchFamily="50" charset="-128"/>
                <a:ea typeface="Meiryo UI" panose="020B0604030504040204" pitchFamily="50" charset="-128"/>
              </a:defRPr>
            </a:lvl2pPr>
            <a:lvl3pPr marL="1143000" indent="-228600" algn="l" rtl="0" eaLnBrk="1" fontAlgn="base" hangingPunct="1">
              <a:spcBef>
                <a:spcPct val="20000"/>
              </a:spcBef>
              <a:spcAft>
                <a:spcPct val="0"/>
              </a:spcAft>
              <a:buClr>
                <a:srgbClr val="0033CC"/>
              </a:buClr>
              <a:buFont typeface="Wingdings" pitchFamily="2" charset="2"/>
              <a:buChar char="p"/>
              <a:defRPr kumimoji="1" sz="2400">
                <a:solidFill>
                  <a:schemeClr val="tx1"/>
                </a:solidFill>
                <a:latin typeface="Meiryo UI" panose="020B0604030504040204" pitchFamily="50" charset="-128"/>
                <a:ea typeface="Meiryo UI" panose="020B0604030504040204" pitchFamily="50" charset="-128"/>
              </a:defRPr>
            </a:lvl3pPr>
            <a:lvl4pPr marL="1600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4pPr>
            <a:lvl5pPr marL="20574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5pPr>
            <a:lvl6pPr marL="25146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pPr marL="0" indent="0">
              <a:lnSpc>
                <a:spcPct val="120000"/>
              </a:lnSpc>
              <a:buNone/>
            </a:pPr>
            <a:r>
              <a:rPr lang="ja-JP" altLang="en-US" sz="2000" b="1" kern="0" dirty="0" smtClean="0"/>
              <a:t>電磁的</a:t>
            </a:r>
            <a:r>
              <a:rPr lang="ja-JP" altLang="en-US" sz="2000" b="1" kern="0" dirty="0"/>
              <a:t>記録利用システムはコンピュータ・システム・バリデーションに</a:t>
            </a:r>
            <a:r>
              <a:rPr lang="ja-JP" altLang="en-US" sz="2000" b="1" kern="0" dirty="0" smtClean="0"/>
              <a:t>より信頼性</a:t>
            </a:r>
            <a:r>
              <a:rPr lang="ja-JP" altLang="en-US" sz="2000" b="1" kern="0" dirty="0"/>
              <a:t>が確保されている</a:t>
            </a:r>
            <a:r>
              <a:rPr lang="ja-JP" altLang="en-US" sz="2000" b="1" kern="0" dirty="0" smtClean="0"/>
              <a:t>こと。</a:t>
            </a:r>
          </a:p>
          <a:p>
            <a:pPr>
              <a:lnSpc>
                <a:spcPct val="120000"/>
              </a:lnSpc>
              <a:buFont typeface="Arial" panose="020B0604020202020204" pitchFamily="34" charset="0"/>
              <a:buChar char="•"/>
            </a:pPr>
            <a:r>
              <a:rPr lang="ja-JP" altLang="en-US" sz="2000" kern="0" dirty="0"/>
              <a:t>コンピュータ・システム・</a:t>
            </a:r>
            <a:r>
              <a:rPr lang="ja-JP" altLang="en-US" sz="2000" kern="0" dirty="0" smtClean="0"/>
              <a:t>バリデーション</a:t>
            </a:r>
            <a:r>
              <a:rPr lang="en-US" altLang="ja-JP" sz="2000" kern="0" dirty="0"/>
              <a:t>(CSV)</a:t>
            </a:r>
            <a:r>
              <a:rPr lang="ja-JP" altLang="en-US" sz="2000" kern="0" dirty="0" smtClean="0"/>
              <a:t>とは、システム</a:t>
            </a:r>
            <a:r>
              <a:rPr lang="ja-JP" altLang="en-US" sz="2000" kern="0" dirty="0"/>
              <a:t>に</a:t>
            </a:r>
            <a:r>
              <a:rPr lang="ja-JP" altLang="en-US" sz="2000" kern="0" dirty="0" smtClean="0"/>
              <a:t>要求する仕様</a:t>
            </a:r>
            <a:r>
              <a:rPr lang="ja-JP" altLang="en-US" sz="2000" kern="0" dirty="0"/>
              <a:t>について、システムの設計から廃棄まで又は新システムへの移行</a:t>
            </a:r>
            <a:r>
              <a:rPr lang="ja-JP" altLang="en-US" sz="2000" kern="0" dirty="0" smtClean="0"/>
              <a:t>まで常に</a:t>
            </a:r>
            <a:r>
              <a:rPr lang="ja-JP" altLang="en-US" sz="2000" kern="0" dirty="0"/>
              <a:t>満たすことを検証し、</a:t>
            </a:r>
            <a:r>
              <a:rPr lang="ja-JP" altLang="en-US" sz="2000" kern="0" dirty="0" smtClean="0"/>
              <a:t>文書化</a:t>
            </a:r>
            <a:r>
              <a:rPr lang="en-US" altLang="ja-JP" sz="2000" kern="0" dirty="0" smtClean="0"/>
              <a:t>(</a:t>
            </a:r>
            <a:r>
              <a:rPr lang="ja-JP" altLang="en-US" sz="2000" kern="0" dirty="0" smtClean="0"/>
              <a:t>記録化</a:t>
            </a:r>
            <a:r>
              <a:rPr lang="en-US" altLang="ja-JP" sz="2000" kern="0" dirty="0" smtClean="0"/>
              <a:t>)</a:t>
            </a:r>
            <a:r>
              <a:rPr lang="ja-JP" altLang="en-US" sz="2000" kern="0" dirty="0" smtClean="0"/>
              <a:t>する過程のこと。</a:t>
            </a:r>
            <a:endParaRPr lang="en-US" altLang="ja-JP" sz="2000" kern="0" dirty="0" smtClean="0"/>
          </a:p>
          <a:p>
            <a:pPr>
              <a:lnSpc>
                <a:spcPct val="120000"/>
              </a:lnSpc>
              <a:buFont typeface="Arial" panose="020B0604020202020204" pitchFamily="34" charset="0"/>
              <a:buChar char="•"/>
            </a:pPr>
            <a:r>
              <a:rPr lang="ja-JP" altLang="en-US" sz="2000" kern="0" dirty="0"/>
              <a:t>システムが仕様書通りに動作する</a:t>
            </a:r>
            <a:r>
              <a:rPr lang="ja-JP" altLang="en-US" sz="2000" kern="0" dirty="0" smtClean="0"/>
              <a:t>か、想定</a:t>
            </a:r>
            <a:r>
              <a:rPr lang="ja-JP" altLang="en-US" sz="2000" kern="0" dirty="0"/>
              <a:t>する業務プロセスが行える</a:t>
            </a:r>
            <a:r>
              <a:rPr lang="ja-JP" altLang="en-US" sz="2000" kern="0" dirty="0" smtClean="0"/>
              <a:t>か、などの観点</a:t>
            </a:r>
            <a:r>
              <a:rPr lang="ja-JP" altLang="en-US" sz="2000" kern="0" dirty="0"/>
              <a:t>でテストを</a:t>
            </a:r>
            <a:r>
              <a:rPr lang="ja-JP" altLang="en-US" sz="2000" kern="0" dirty="0" smtClean="0"/>
              <a:t>計画</a:t>
            </a:r>
            <a:r>
              <a:rPr lang="ja-JP" altLang="en-US" sz="2000" kern="0" dirty="0"/>
              <a:t>、</a:t>
            </a:r>
            <a:r>
              <a:rPr lang="ja-JP" altLang="en-US" sz="2000" kern="0" dirty="0" smtClean="0"/>
              <a:t>実</a:t>
            </a:r>
            <a:r>
              <a:rPr lang="ja-JP" altLang="en-US" sz="2000" kern="0" dirty="0"/>
              <a:t>施し結果を</a:t>
            </a:r>
            <a:r>
              <a:rPr lang="ja-JP" altLang="en-US" sz="2000" kern="0" dirty="0" smtClean="0"/>
              <a:t>記録する。</a:t>
            </a:r>
            <a:endParaRPr lang="en-US" altLang="ja-JP" sz="2000" kern="0" dirty="0" smtClean="0"/>
          </a:p>
          <a:p>
            <a:pPr>
              <a:lnSpc>
                <a:spcPct val="120000"/>
              </a:lnSpc>
              <a:buFont typeface="Arial" panose="020B0604020202020204" pitchFamily="34" charset="0"/>
              <a:buChar char="•"/>
            </a:pPr>
            <a:r>
              <a:rPr lang="en-US" altLang="ja-JP" sz="2000" kern="0" dirty="0"/>
              <a:t>GCP</a:t>
            </a:r>
            <a:r>
              <a:rPr lang="ja-JP" altLang="en-US" sz="2000" kern="0" dirty="0"/>
              <a:t>第</a:t>
            </a:r>
            <a:r>
              <a:rPr lang="en-US" altLang="ja-JP" sz="2000" kern="0" dirty="0"/>
              <a:t>2</a:t>
            </a:r>
            <a:r>
              <a:rPr lang="ja-JP" altLang="en-US" sz="2000" kern="0" dirty="0"/>
              <a:t>条ガイダンス</a:t>
            </a:r>
            <a:r>
              <a:rPr lang="en-US" altLang="ja-JP" sz="2000" kern="0" dirty="0"/>
              <a:t>18</a:t>
            </a:r>
            <a:r>
              <a:rPr lang="ja-JP" altLang="en-US" sz="2000" kern="0" dirty="0"/>
              <a:t>以外では</a:t>
            </a:r>
            <a:r>
              <a:rPr lang="en-US" altLang="ja-JP" sz="2000" kern="0" dirty="0" smtClean="0"/>
              <a:t>CSV</a:t>
            </a:r>
            <a:r>
              <a:rPr lang="ja-JP" altLang="en-US" sz="2000" kern="0" dirty="0" smtClean="0"/>
              <a:t>に関する通知やガイドラインはないもの</a:t>
            </a:r>
            <a:r>
              <a:rPr lang="ja-JP" altLang="en-US" sz="2000" kern="0" dirty="0"/>
              <a:t>の</a:t>
            </a:r>
            <a:r>
              <a:rPr lang="ja-JP" altLang="en-US" sz="2000" kern="0" dirty="0" smtClean="0"/>
              <a:t>、「医</a:t>
            </a:r>
            <a:r>
              <a:rPr lang="ja-JP" altLang="en-US" sz="2000" kern="0" dirty="0"/>
              <a:t>薬品・医薬部外品製造販売業者等に</a:t>
            </a:r>
            <a:r>
              <a:rPr lang="ja-JP" altLang="en-US" sz="2000" kern="0" dirty="0" smtClean="0"/>
              <a:t>おけるコンピュータ化</a:t>
            </a:r>
            <a:r>
              <a:rPr lang="ja-JP" altLang="en-US" sz="2000" kern="0" dirty="0"/>
              <a:t>システム適正管理ガイドライン」や「コンピュータ化システムの</a:t>
            </a:r>
            <a:r>
              <a:rPr lang="en-US" altLang="ja-JP" sz="2000" kern="0" dirty="0" err="1"/>
              <a:t>GxP</a:t>
            </a:r>
            <a:r>
              <a:rPr lang="ja-JP" altLang="en-US" sz="2000" kern="0" dirty="0"/>
              <a:t>適合への</a:t>
            </a:r>
            <a:r>
              <a:rPr lang="ja-JP" altLang="en-US" sz="2000" kern="0" dirty="0" smtClean="0"/>
              <a:t>リスクベースアプローチ</a:t>
            </a:r>
            <a:r>
              <a:rPr lang="en-US" altLang="ja-JP" sz="2000" kern="0" dirty="0" smtClean="0"/>
              <a:t>(GAMP5)</a:t>
            </a:r>
            <a:r>
              <a:rPr lang="ja-JP" altLang="en-US" sz="2000" kern="0" dirty="0" smtClean="0"/>
              <a:t>」が参考となる。</a:t>
            </a:r>
            <a:endParaRPr lang="en-US" altLang="ja-JP" sz="2000" kern="0" dirty="0" smtClean="0"/>
          </a:p>
          <a:p>
            <a:pPr>
              <a:lnSpc>
                <a:spcPct val="120000"/>
              </a:lnSpc>
              <a:buFont typeface="Arial" panose="020B0604020202020204" pitchFamily="34" charset="0"/>
              <a:buChar char="•"/>
            </a:pPr>
            <a:endParaRPr lang="en-US" altLang="ja-JP" sz="2000" kern="0" dirty="0" smtClean="0"/>
          </a:p>
        </p:txBody>
      </p:sp>
    </p:spTree>
    <p:extLst>
      <p:ext uri="{BB962C8B-B14F-4D97-AF65-F5344CB8AC3E}">
        <p14:creationId xmlns:p14="http://schemas.microsoft.com/office/powerpoint/2010/main" val="13832290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p:txBody>
          <a:bodyPr/>
          <a:lstStyle/>
          <a:p>
            <a:fld id="{5B933E82-D176-413E-8FA3-785A486B6017}" type="slidenum">
              <a:rPr lang="ja-JP" altLang="en-US" smtClean="0"/>
              <a:pPr/>
              <a:t>14</a:t>
            </a:fld>
            <a:endParaRPr lang="ja-JP" altLang="en-US"/>
          </a:p>
        </p:txBody>
      </p:sp>
      <p:sp>
        <p:nvSpPr>
          <p:cNvPr id="4" name="タイトル 3"/>
          <p:cNvSpPr>
            <a:spLocks noGrp="1"/>
          </p:cNvSpPr>
          <p:nvPr>
            <p:ph type="title"/>
          </p:nvPr>
        </p:nvSpPr>
        <p:spPr/>
        <p:txBody>
          <a:bodyPr>
            <a:normAutofit/>
          </a:bodyPr>
          <a:lstStyle/>
          <a:p>
            <a:r>
              <a:rPr lang="en-US" altLang="ja-JP" dirty="0" smtClean="0"/>
              <a:t>ER/ES</a:t>
            </a:r>
            <a:r>
              <a:rPr lang="ja-JP" altLang="en-US" dirty="0" smtClean="0"/>
              <a:t>指針｜その他</a:t>
            </a:r>
            <a:endParaRPr kumimoji="1" lang="ja-JP" altLang="en-US" dirty="0"/>
          </a:p>
        </p:txBody>
      </p:sp>
      <p:sp>
        <p:nvSpPr>
          <p:cNvPr id="6" name="コンテンツ プレースホルダー 1"/>
          <p:cNvSpPr>
            <a:spLocks noGrp="1"/>
          </p:cNvSpPr>
          <p:nvPr>
            <p:ph idx="1"/>
          </p:nvPr>
        </p:nvSpPr>
        <p:spPr>
          <a:xfrm>
            <a:off x="550864" y="1412429"/>
            <a:ext cx="11017250" cy="1224483"/>
          </a:xfrm>
          <a:ln>
            <a:solidFill>
              <a:schemeClr val="bg1">
                <a:lumMod val="50000"/>
              </a:schemeClr>
            </a:solidFill>
          </a:ln>
        </p:spPr>
        <p:txBody>
          <a:bodyPr>
            <a:noAutofit/>
          </a:bodyPr>
          <a:lstStyle/>
          <a:p>
            <a:pPr marL="0" indent="0">
              <a:buNone/>
            </a:pPr>
            <a:r>
              <a:rPr lang="ja-JP" altLang="en-US" sz="1800" b="1" dirty="0"/>
              <a:t>その他</a:t>
            </a:r>
          </a:p>
          <a:p>
            <a:pPr marL="0" indent="0">
              <a:buNone/>
            </a:pPr>
            <a:r>
              <a:rPr lang="ja-JP" altLang="en-US" sz="1800" dirty="0"/>
              <a:t>医薬品等の承認又は許可等並びに遮合性認証機関の登録等に係る申請等に関する</a:t>
            </a:r>
            <a:r>
              <a:rPr lang="ja-JP" altLang="en-US" sz="1800" dirty="0" smtClean="0"/>
              <a:t>資料及び</a:t>
            </a:r>
            <a:r>
              <a:rPr lang="ja-JP" altLang="en-US" sz="1800" dirty="0"/>
              <a:t>原資料について電磁的記録及び電子署名を利用しようとする者は、電磁的記録</a:t>
            </a:r>
            <a:r>
              <a:rPr lang="ja-JP" altLang="en-US" sz="1800" dirty="0" smtClean="0"/>
              <a:t>及び電子</a:t>
            </a:r>
            <a:r>
              <a:rPr lang="ja-JP" altLang="en-US" sz="1800" dirty="0"/>
              <a:t>署名の利用のために必要な責任者、管理者、組織、設備及び教育訓練に関する</a:t>
            </a:r>
            <a:r>
              <a:rPr lang="ja-JP" altLang="en-US" sz="1800" dirty="0" smtClean="0"/>
              <a:t>事項を</a:t>
            </a:r>
            <a:r>
              <a:rPr lang="ja-JP" altLang="en-US" sz="1800" dirty="0"/>
              <a:t>規定しておく</a:t>
            </a:r>
            <a:r>
              <a:rPr lang="ja-JP" altLang="en-US" sz="1800" dirty="0" smtClean="0"/>
              <a:t>こと。</a:t>
            </a:r>
            <a:endParaRPr lang="ja-JP" altLang="en-US" sz="1800" dirty="0">
              <a:solidFill>
                <a:schemeClr val="accent5"/>
              </a:solidFill>
            </a:endParaRPr>
          </a:p>
        </p:txBody>
      </p:sp>
      <p:sp>
        <p:nvSpPr>
          <p:cNvPr id="7" name="コンテンツ プレースホルダー 4"/>
          <p:cNvSpPr txBox="1">
            <a:spLocks/>
          </p:cNvSpPr>
          <p:nvPr/>
        </p:nvSpPr>
        <p:spPr bwMode="auto">
          <a:xfrm>
            <a:off x="551384" y="3212976"/>
            <a:ext cx="11031016" cy="1468487"/>
          </a:xfrm>
          <a:prstGeom prst="rect">
            <a:avLst/>
          </a:prstGeom>
          <a:solidFill>
            <a:srgbClr val="FFEEB9"/>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Font typeface="Wingdings" pitchFamily="2" charset="2"/>
              <a:buChar char="Ø"/>
              <a:defRPr kumimoji="1" sz="2800" b="0">
                <a:solidFill>
                  <a:schemeClr val="tx1"/>
                </a:solidFill>
                <a:latin typeface="Meiryo UI" panose="020B0604030504040204" pitchFamily="50" charset="-128"/>
                <a:ea typeface="Meiryo UI" panose="020B0604030504040204" pitchFamily="50" charset="-128"/>
                <a:cs typeface="+mn-cs"/>
              </a:defRPr>
            </a:lvl1pPr>
            <a:lvl2pPr marL="742950" indent="-285750" algn="l" rtl="0" eaLnBrk="1" fontAlgn="base" hangingPunct="1">
              <a:spcBef>
                <a:spcPct val="20000"/>
              </a:spcBef>
              <a:spcAft>
                <a:spcPct val="0"/>
              </a:spcAft>
              <a:buClr>
                <a:srgbClr val="0033CC"/>
              </a:buClr>
              <a:buFont typeface="Wingdings" pitchFamily="2" charset="2"/>
              <a:buChar char="n"/>
              <a:defRPr kumimoji="1" sz="2400" b="0">
                <a:solidFill>
                  <a:schemeClr val="tx1"/>
                </a:solidFill>
                <a:latin typeface="Meiryo UI" panose="020B0604030504040204" pitchFamily="50" charset="-128"/>
                <a:ea typeface="Meiryo UI" panose="020B0604030504040204" pitchFamily="50" charset="-128"/>
              </a:defRPr>
            </a:lvl2pPr>
            <a:lvl3pPr marL="1143000" indent="-228600" algn="l" rtl="0" eaLnBrk="1" fontAlgn="base" hangingPunct="1">
              <a:spcBef>
                <a:spcPct val="20000"/>
              </a:spcBef>
              <a:spcAft>
                <a:spcPct val="0"/>
              </a:spcAft>
              <a:buClr>
                <a:srgbClr val="0033CC"/>
              </a:buClr>
              <a:buFont typeface="Wingdings" pitchFamily="2" charset="2"/>
              <a:buChar char="p"/>
              <a:defRPr kumimoji="1" sz="2400">
                <a:solidFill>
                  <a:schemeClr val="tx1"/>
                </a:solidFill>
                <a:latin typeface="Meiryo UI" panose="020B0604030504040204" pitchFamily="50" charset="-128"/>
                <a:ea typeface="Meiryo UI" panose="020B0604030504040204" pitchFamily="50" charset="-128"/>
              </a:defRPr>
            </a:lvl3pPr>
            <a:lvl4pPr marL="1600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4pPr>
            <a:lvl5pPr marL="20574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5pPr>
            <a:lvl6pPr marL="25146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pPr marL="0" indent="0">
              <a:lnSpc>
                <a:spcPct val="120000"/>
              </a:lnSpc>
              <a:buNone/>
            </a:pPr>
            <a:r>
              <a:rPr lang="en-US" altLang="ja-JP" sz="2000" kern="0" dirty="0" smtClean="0"/>
              <a:t>(</a:t>
            </a:r>
            <a:r>
              <a:rPr lang="ja-JP" altLang="en-US" sz="2000" kern="0" dirty="0" smtClean="0"/>
              <a:t>ポイント・対応例</a:t>
            </a:r>
            <a:r>
              <a:rPr lang="en-US" altLang="ja-JP" sz="2000" kern="0" dirty="0" smtClean="0"/>
              <a:t>)</a:t>
            </a:r>
          </a:p>
          <a:p>
            <a:pPr>
              <a:lnSpc>
                <a:spcPct val="120000"/>
              </a:lnSpc>
              <a:buFont typeface="Arial" panose="020B0604020202020204" pitchFamily="34" charset="0"/>
              <a:buChar char="•"/>
            </a:pPr>
            <a:r>
              <a:rPr lang="ja-JP" altLang="en-US" sz="2000" kern="0" dirty="0"/>
              <a:t>使用</a:t>
            </a:r>
            <a:r>
              <a:rPr lang="ja-JP" altLang="en-US" sz="2000" kern="0" dirty="0" smtClean="0"/>
              <a:t>するシステムの運用手順書などに、責任者、管理者、組織などの体制に関する事項を取り決める。</a:t>
            </a:r>
            <a:endParaRPr lang="en-US" altLang="ja-JP" sz="2000" kern="0" dirty="0" smtClean="0"/>
          </a:p>
          <a:p>
            <a:pPr>
              <a:lnSpc>
                <a:spcPct val="120000"/>
              </a:lnSpc>
              <a:buFont typeface="Arial" panose="020B0604020202020204" pitchFamily="34" charset="0"/>
              <a:buChar char="•"/>
            </a:pPr>
            <a:r>
              <a:rPr lang="ja-JP" altLang="en-US" sz="2000" kern="0" dirty="0" smtClean="0"/>
              <a:t>システムの利用者に対する教育訓練の実施時期、方法やトレーニング記録の取り扱いなどを取り決める。</a:t>
            </a:r>
            <a:endParaRPr lang="en-US" altLang="ja-JP" sz="2000" kern="0" dirty="0" smtClean="0"/>
          </a:p>
        </p:txBody>
      </p:sp>
    </p:spTree>
    <p:extLst>
      <p:ext uri="{BB962C8B-B14F-4D97-AF65-F5344CB8AC3E}">
        <p14:creationId xmlns:p14="http://schemas.microsoft.com/office/powerpoint/2010/main" val="210524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電子署名</a:t>
            </a:r>
            <a:r>
              <a:rPr lang="ja-JP" altLang="en-US" dirty="0"/>
              <a:t>の信頼性確保</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2CCC925-B94D-4CE8-838B-708BA4A3CBE4}" type="slidenum">
              <a:rPr kumimoji="1" lang="ja-JP" altLang="en-US" smtClean="0"/>
              <a:t>15</a:t>
            </a:fld>
            <a:endParaRPr kumimoji="1" lang="ja-JP" altLang="en-US"/>
          </a:p>
        </p:txBody>
      </p:sp>
    </p:spTree>
    <p:extLst>
      <p:ext uri="{BB962C8B-B14F-4D97-AF65-F5344CB8AC3E}">
        <p14:creationId xmlns:p14="http://schemas.microsoft.com/office/powerpoint/2010/main" val="473921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電子</a:t>
            </a:r>
            <a:r>
              <a:rPr lang="ja-JP" altLang="en-US" dirty="0" smtClean="0"/>
              <a:t>署名法｜電子署名の定義</a:t>
            </a:r>
            <a:endParaRPr kumimoji="1" lang="ja-JP" altLang="en-US" dirty="0"/>
          </a:p>
        </p:txBody>
      </p:sp>
      <p:sp>
        <p:nvSpPr>
          <p:cNvPr id="4" name="スライド番号プレースホルダー 3"/>
          <p:cNvSpPr>
            <a:spLocks noGrp="1"/>
          </p:cNvSpPr>
          <p:nvPr>
            <p:ph type="sldNum" sz="quarter" idx="4294967295"/>
          </p:nvPr>
        </p:nvSpPr>
        <p:spPr>
          <a:xfrm>
            <a:off x="9347200" y="6356350"/>
            <a:ext cx="2844800" cy="365125"/>
          </a:xfrm>
        </p:spPr>
        <p:txBody>
          <a:bodyPr/>
          <a:lstStyle/>
          <a:p>
            <a:fld id="{02CCC925-B94D-4CE8-838B-708BA4A3CBE4}" type="slidenum">
              <a:rPr kumimoji="1" lang="ja-JP" altLang="en-US" smtClean="0"/>
              <a:t>16</a:t>
            </a:fld>
            <a:endParaRPr kumimoji="1" lang="ja-JP" altLang="en-US"/>
          </a:p>
        </p:txBody>
      </p:sp>
      <p:sp>
        <p:nvSpPr>
          <p:cNvPr id="6" name="コンテンツ プレースホルダー 1"/>
          <p:cNvSpPr>
            <a:spLocks noGrp="1"/>
          </p:cNvSpPr>
          <p:nvPr>
            <p:ph idx="1"/>
          </p:nvPr>
        </p:nvSpPr>
        <p:spPr>
          <a:xfrm>
            <a:off x="550863" y="1423224"/>
            <a:ext cx="11017250" cy="3373928"/>
          </a:xfrm>
          <a:ln>
            <a:solidFill>
              <a:schemeClr val="bg1">
                <a:lumMod val="50000"/>
              </a:schemeClr>
            </a:solidFill>
          </a:ln>
        </p:spPr>
        <p:txBody>
          <a:bodyPr>
            <a:noAutofit/>
          </a:bodyPr>
          <a:lstStyle/>
          <a:p>
            <a:pPr marL="0" indent="0">
              <a:buNone/>
            </a:pPr>
            <a:r>
              <a:rPr lang="ja-JP" altLang="en-US" sz="1800" b="1" dirty="0" smtClean="0"/>
              <a:t>第</a:t>
            </a:r>
            <a:r>
              <a:rPr lang="en-US" altLang="ja-JP" sz="1800" b="1" dirty="0" smtClean="0"/>
              <a:t>2</a:t>
            </a:r>
            <a:r>
              <a:rPr lang="ja-JP" altLang="en-US" sz="1800" b="1" dirty="0" smtClean="0"/>
              <a:t>条 </a:t>
            </a:r>
            <a:r>
              <a:rPr lang="ja-JP" altLang="en-US" sz="1800" b="1" dirty="0"/>
              <a:t>定義</a:t>
            </a:r>
            <a:endParaRPr lang="en-US" altLang="ja-JP" sz="1800" b="1" dirty="0" smtClean="0"/>
          </a:p>
          <a:p>
            <a:pPr marL="0" indent="0">
              <a:buNone/>
            </a:pPr>
            <a:r>
              <a:rPr lang="ja-JP" altLang="en-US" sz="1800" dirty="0" smtClean="0"/>
              <a:t>この</a:t>
            </a:r>
            <a:r>
              <a:rPr lang="ja-JP" altLang="en-US" sz="1800" dirty="0"/>
              <a:t>法律において「電子署名」とは、電磁的記録（電子的方式、磁気的方式その他人の知覚によっては認識することができない方式で作られる記録であって、電子計算機による情報処理の用に供されるものをいう。以下同じ。）に記録することができる情報について行われる措置であって、次の要件のいずれにも該当するものをいう。</a:t>
            </a:r>
          </a:p>
          <a:p>
            <a:pPr marL="0" indent="0">
              <a:buNone/>
            </a:pPr>
            <a:r>
              <a:rPr lang="ja-JP" altLang="en-US" sz="1800" dirty="0"/>
              <a:t>①　当該情報が当該措置を行った者の作成に係るものであることを示すためのものであること。</a:t>
            </a:r>
          </a:p>
          <a:p>
            <a:pPr marL="0" indent="0">
              <a:buNone/>
            </a:pPr>
            <a:r>
              <a:rPr lang="ja-JP" altLang="en-US" sz="1800" dirty="0" smtClean="0"/>
              <a:t>②</a:t>
            </a:r>
            <a:r>
              <a:rPr lang="ja-JP" altLang="en-US" sz="1800" dirty="0"/>
              <a:t>　当該情報について改変が行われていないかどうかを確認することができるものであること</a:t>
            </a:r>
            <a:r>
              <a:rPr lang="ja-JP" altLang="en-US" sz="1800" dirty="0" smtClean="0"/>
              <a:t>。</a:t>
            </a:r>
            <a:endParaRPr lang="en-US" altLang="ja-JP" sz="1800" dirty="0" smtClean="0"/>
          </a:p>
          <a:p>
            <a:pPr marL="0" indent="0">
              <a:buNone/>
            </a:pPr>
            <a:endParaRPr lang="en-US" altLang="ja-JP" sz="1000" dirty="0" smtClean="0"/>
          </a:p>
          <a:p>
            <a:pPr marL="0" indent="0">
              <a:buNone/>
            </a:pPr>
            <a:r>
              <a:rPr lang="ja-JP" altLang="en-US" sz="1800" b="1" dirty="0" smtClean="0"/>
              <a:t>第</a:t>
            </a:r>
            <a:r>
              <a:rPr lang="en-US" altLang="ja-JP" sz="1800" b="1" dirty="0"/>
              <a:t>3</a:t>
            </a:r>
            <a:r>
              <a:rPr lang="ja-JP" altLang="en-US" sz="1800" b="1" dirty="0" smtClean="0"/>
              <a:t>条 電磁的</a:t>
            </a:r>
            <a:r>
              <a:rPr lang="ja-JP" altLang="en-US" sz="1800" b="1" dirty="0"/>
              <a:t>記録の真正な成立の推定</a:t>
            </a:r>
            <a:endParaRPr lang="en-US" altLang="ja-JP" sz="1800" b="1" dirty="0" smtClean="0"/>
          </a:p>
          <a:p>
            <a:pPr marL="0" indent="0">
              <a:buNone/>
            </a:pPr>
            <a:r>
              <a:rPr lang="ja-JP" altLang="en-US" sz="1800" dirty="0"/>
              <a:t>電磁的記録であって情報を表すために作成されたものは、当該電磁的記録に記録された情報について本人による電子</a:t>
            </a:r>
            <a:r>
              <a:rPr lang="ja-JP" altLang="en-US" sz="1800" dirty="0" smtClean="0"/>
              <a:t>署名</a:t>
            </a:r>
            <a:r>
              <a:rPr lang="en-US" altLang="ja-JP" sz="1800" dirty="0" smtClean="0"/>
              <a:t>(</a:t>
            </a:r>
            <a:r>
              <a:rPr lang="ja-JP" altLang="en-US" sz="1800" dirty="0" smtClean="0"/>
              <a:t>これ</a:t>
            </a:r>
            <a:r>
              <a:rPr lang="ja-JP" altLang="en-US" sz="1800" dirty="0"/>
              <a:t>を行うために必要な符号及び物件を適正に管理することにより、本人だけが行うことができることとなるものに限る</a:t>
            </a:r>
            <a:r>
              <a:rPr lang="ja-JP" altLang="en-US" sz="1800" dirty="0" smtClean="0"/>
              <a:t>。</a:t>
            </a:r>
            <a:r>
              <a:rPr lang="en-US" altLang="ja-JP" sz="1800" dirty="0" smtClean="0"/>
              <a:t>)</a:t>
            </a:r>
            <a:r>
              <a:rPr lang="ja-JP" altLang="en-US" sz="1800" dirty="0" smtClean="0"/>
              <a:t>が</a:t>
            </a:r>
            <a:r>
              <a:rPr lang="ja-JP" altLang="en-US" sz="1800" dirty="0"/>
              <a:t>行われているときは、真正に成立したものと推定する</a:t>
            </a:r>
            <a:r>
              <a:rPr lang="ja-JP" altLang="en-US" sz="1800" dirty="0" smtClean="0"/>
              <a:t>。</a:t>
            </a:r>
            <a:endParaRPr lang="ja-JP" altLang="en-US" sz="1800" dirty="0"/>
          </a:p>
        </p:txBody>
      </p:sp>
      <p:sp>
        <p:nvSpPr>
          <p:cNvPr id="7" name="コンテンツ プレースホルダー 4"/>
          <p:cNvSpPr txBox="1">
            <a:spLocks/>
          </p:cNvSpPr>
          <p:nvPr/>
        </p:nvSpPr>
        <p:spPr bwMode="auto">
          <a:xfrm>
            <a:off x="551384" y="5013176"/>
            <a:ext cx="11031016" cy="1636290"/>
          </a:xfrm>
          <a:prstGeom prst="rect">
            <a:avLst/>
          </a:prstGeom>
          <a:solidFill>
            <a:srgbClr val="FFEEB9"/>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Font typeface="Wingdings" pitchFamily="2" charset="2"/>
              <a:buChar char="Ø"/>
              <a:defRPr kumimoji="1" sz="2800" b="0">
                <a:solidFill>
                  <a:schemeClr val="tx1"/>
                </a:solidFill>
                <a:latin typeface="Meiryo UI" panose="020B0604030504040204" pitchFamily="50" charset="-128"/>
                <a:ea typeface="Meiryo UI" panose="020B0604030504040204" pitchFamily="50" charset="-128"/>
                <a:cs typeface="+mn-cs"/>
              </a:defRPr>
            </a:lvl1pPr>
            <a:lvl2pPr marL="742950" indent="-285750" algn="l" rtl="0" eaLnBrk="1" fontAlgn="base" hangingPunct="1">
              <a:spcBef>
                <a:spcPct val="20000"/>
              </a:spcBef>
              <a:spcAft>
                <a:spcPct val="0"/>
              </a:spcAft>
              <a:buClr>
                <a:srgbClr val="0033CC"/>
              </a:buClr>
              <a:buFont typeface="Wingdings" pitchFamily="2" charset="2"/>
              <a:buChar char="n"/>
              <a:defRPr kumimoji="1" sz="2400" b="0">
                <a:solidFill>
                  <a:schemeClr val="tx1"/>
                </a:solidFill>
                <a:latin typeface="Meiryo UI" panose="020B0604030504040204" pitchFamily="50" charset="-128"/>
                <a:ea typeface="Meiryo UI" panose="020B0604030504040204" pitchFamily="50" charset="-128"/>
              </a:defRPr>
            </a:lvl2pPr>
            <a:lvl3pPr marL="1143000" indent="-228600" algn="l" rtl="0" eaLnBrk="1" fontAlgn="base" hangingPunct="1">
              <a:spcBef>
                <a:spcPct val="20000"/>
              </a:spcBef>
              <a:spcAft>
                <a:spcPct val="0"/>
              </a:spcAft>
              <a:buClr>
                <a:srgbClr val="0033CC"/>
              </a:buClr>
              <a:buFont typeface="Wingdings" pitchFamily="2" charset="2"/>
              <a:buChar char="p"/>
              <a:defRPr kumimoji="1" sz="2400">
                <a:solidFill>
                  <a:schemeClr val="tx1"/>
                </a:solidFill>
                <a:latin typeface="Meiryo UI" panose="020B0604030504040204" pitchFamily="50" charset="-128"/>
                <a:ea typeface="Meiryo UI" panose="020B0604030504040204" pitchFamily="50" charset="-128"/>
              </a:defRPr>
            </a:lvl3pPr>
            <a:lvl4pPr marL="1600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4pPr>
            <a:lvl5pPr marL="20574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5pPr>
            <a:lvl6pPr marL="25146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pPr marL="263525" indent="-263525">
              <a:lnSpc>
                <a:spcPct val="120000"/>
              </a:lnSpc>
              <a:buNone/>
            </a:pPr>
            <a:r>
              <a:rPr lang="en-US" altLang="ja-JP" sz="1900" kern="0" dirty="0" smtClean="0"/>
              <a:t>(</a:t>
            </a:r>
            <a:r>
              <a:rPr lang="ja-JP" altLang="en-US" sz="1900" kern="0" dirty="0" smtClean="0"/>
              <a:t>第</a:t>
            </a:r>
            <a:r>
              <a:rPr lang="en-US" altLang="ja-JP" sz="1900" kern="0" dirty="0" smtClean="0"/>
              <a:t>2</a:t>
            </a:r>
            <a:r>
              <a:rPr lang="ja-JP" altLang="en-US" sz="1900" kern="0" dirty="0" smtClean="0"/>
              <a:t>条</a:t>
            </a:r>
            <a:r>
              <a:rPr lang="en-US" altLang="ja-JP" sz="1900" kern="0" dirty="0" smtClean="0"/>
              <a:t>)</a:t>
            </a:r>
            <a:r>
              <a:rPr lang="ja-JP" altLang="en-US" sz="1900" kern="0" dirty="0" smtClean="0"/>
              <a:t>  電子署名は以下の</a:t>
            </a:r>
            <a:r>
              <a:rPr lang="en-US" altLang="ja-JP" sz="1900" kern="0" dirty="0" smtClean="0"/>
              <a:t>2</a:t>
            </a:r>
            <a:r>
              <a:rPr lang="ja-JP" altLang="en-US" sz="1900" kern="0" dirty="0" err="1" smtClean="0"/>
              <a:t>つを</a:t>
            </a:r>
            <a:r>
              <a:rPr lang="ja-JP" altLang="en-US" sz="1900" kern="0" dirty="0" smtClean="0"/>
              <a:t>満たす必要がある。</a:t>
            </a:r>
            <a:r>
              <a:rPr lang="en-US" altLang="ja-JP" sz="1900" kern="0" dirty="0" smtClean="0"/>
              <a:t/>
            </a:r>
            <a:br>
              <a:rPr lang="en-US" altLang="ja-JP" sz="1900" kern="0" dirty="0" smtClean="0"/>
            </a:br>
            <a:r>
              <a:rPr lang="ja-JP" altLang="en-US" sz="1900" kern="0" dirty="0" smtClean="0"/>
              <a:t>① 電子署名を行った者が誰であるか示すことができること</a:t>
            </a:r>
            <a:r>
              <a:rPr lang="en-US" altLang="ja-JP" sz="1900" kern="0" dirty="0" smtClean="0"/>
              <a:t>(</a:t>
            </a:r>
            <a:r>
              <a:rPr lang="ja-JP" altLang="en-US" sz="1900" kern="0" dirty="0" smtClean="0"/>
              <a:t>本人性の担保</a:t>
            </a:r>
            <a:r>
              <a:rPr lang="en-US" altLang="ja-JP" sz="1900" kern="0" dirty="0" smtClean="0"/>
              <a:t>)</a:t>
            </a:r>
            <a:br>
              <a:rPr lang="en-US" altLang="ja-JP" sz="1900" kern="0" dirty="0" smtClean="0"/>
            </a:br>
            <a:r>
              <a:rPr lang="ja-JP" altLang="en-US" sz="1900" kern="0" dirty="0" smtClean="0"/>
              <a:t>② 情報の改変が行われていないか確認できること</a:t>
            </a:r>
            <a:r>
              <a:rPr lang="en-US" altLang="ja-JP" sz="1900" kern="0" dirty="0" smtClean="0"/>
              <a:t>(</a:t>
            </a:r>
            <a:r>
              <a:rPr lang="ja-JP" altLang="en-US" sz="1900" kern="0" dirty="0" smtClean="0"/>
              <a:t>非改ざん性</a:t>
            </a:r>
            <a:r>
              <a:rPr lang="en-US" altLang="ja-JP" sz="1900" kern="0" dirty="0" smtClean="0"/>
              <a:t>)</a:t>
            </a:r>
            <a:endParaRPr lang="en-US" altLang="ja-JP" sz="1900" kern="0" dirty="0"/>
          </a:p>
          <a:p>
            <a:pPr marL="0" indent="0">
              <a:lnSpc>
                <a:spcPct val="120000"/>
              </a:lnSpc>
              <a:buNone/>
            </a:pPr>
            <a:r>
              <a:rPr lang="en-US" altLang="ja-JP" sz="1900" kern="0" dirty="0" smtClean="0"/>
              <a:t>(</a:t>
            </a:r>
            <a:r>
              <a:rPr lang="ja-JP" altLang="en-US" sz="1900" kern="0" dirty="0" smtClean="0"/>
              <a:t>第</a:t>
            </a:r>
            <a:r>
              <a:rPr lang="en-US" altLang="ja-JP" sz="1900" kern="0" dirty="0" smtClean="0"/>
              <a:t>3</a:t>
            </a:r>
            <a:r>
              <a:rPr lang="ja-JP" altLang="en-US" sz="1900" kern="0" dirty="0" smtClean="0"/>
              <a:t>条</a:t>
            </a:r>
            <a:r>
              <a:rPr lang="en-US" altLang="ja-JP" sz="1900" kern="0" dirty="0" smtClean="0"/>
              <a:t>)</a:t>
            </a:r>
            <a:r>
              <a:rPr lang="ja-JP" altLang="en-US" sz="1900" kern="0" dirty="0" smtClean="0"/>
              <a:t>  電子署名は、本人により行われたときのみ成立する</a:t>
            </a:r>
            <a:r>
              <a:rPr lang="ja-JP" altLang="en-US" sz="1900" kern="0" dirty="0"/>
              <a:t>。</a:t>
            </a:r>
            <a:endParaRPr lang="en-US" altLang="ja-JP" sz="1900" kern="0" dirty="0" smtClean="0"/>
          </a:p>
        </p:txBody>
      </p:sp>
    </p:spTree>
    <p:extLst>
      <p:ext uri="{BB962C8B-B14F-4D97-AF65-F5344CB8AC3E}">
        <p14:creationId xmlns:p14="http://schemas.microsoft.com/office/powerpoint/2010/main" val="24178444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p:txBody>
          <a:bodyPr/>
          <a:lstStyle/>
          <a:p>
            <a:fld id="{5B933E82-D176-413E-8FA3-785A486B6017}" type="slidenum">
              <a:rPr lang="ja-JP" altLang="en-US" smtClean="0"/>
              <a:pPr/>
              <a:t>17</a:t>
            </a:fld>
            <a:endParaRPr lang="ja-JP" altLang="en-US"/>
          </a:p>
        </p:txBody>
      </p:sp>
      <p:sp>
        <p:nvSpPr>
          <p:cNvPr id="4" name="タイトル 3"/>
          <p:cNvSpPr>
            <a:spLocks noGrp="1"/>
          </p:cNvSpPr>
          <p:nvPr>
            <p:ph type="title"/>
          </p:nvPr>
        </p:nvSpPr>
        <p:spPr/>
        <p:txBody>
          <a:bodyPr>
            <a:normAutofit/>
          </a:bodyPr>
          <a:lstStyle/>
          <a:p>
            <a:r>
              <a:rPr lang="en-US" altLang="ja-JP" dirty="0" smtClean="0"/>
              <a:t>ER/ES</a:t>
            </a:r>
            <a:r>
              <a:rPr lang="ja-JP" altLang="en-US" dirty="0" smtClean="0"/>
              <a:t>指針｜電子署名の要件</a:t>
            </a:r>
            <a:endParaRPr kumimoji="1" lang="ja-JP" altLang="en-US" dirty="0"/>
          </a:p>
        </p:txBody>
      </p:sp>
      <p:sp>
        <p:nvSpPr>
          <p:cNvPr id="6" name="コンテンツ プレースホルダー 1"/>
          <p:cNvSpPr>
            <a:spLocks noGrp="1"/>
          </p:cNvSpPr>
          <p:nvPr>
            <p:ph idx="1"/>
          </p:nvPr>
        </p:nvSpPr>
        <p:spPr>
          <a:xfrm>
            <a:off x="550864" y="1412429"/>
            <a:ext cx="11017250" cy="3168699"/>
          </a:xfrm>
          <a:ln>
            <a:solidFill>
              <a:schemeClr val="bg1">
                <a:lumMod val="50000"/>
              </a:schemeClr>
            </a:solidFill>
          </a:ln>
        </p:spPr>
        <p:txBody>
          <a:bodyPr>
            <a:noAutofit/>
          </a:bodyPr>
          <a:lstStyle/>
          <a:p>
            <a:pPr marL="0" indent="0">
              <a:buNone/>
            </a:pPr>
            <a:r>
              <a:rPr lang="ja-JP" altLang="en-US" sz="1800" b="1" dirty="0" smtClean="0"/>
              <a:t>電子署名利用のための要件</a:t>
            </a:r>
            <a:endParaRPr lang="ja-JP" altLang="en-US" sz="1800" b="1" dirty="0"/>
          </a:p>
          <a:p>
            <a:pPr marL="0" indent="0">
              <a:buNone/>
            </a:pPr>
            <a:r>
              <a:rPr lang="ja-JP" altLang="en-US" sz="1800" dirty="0"/>
              <a:t>電子署名を利用する場合は、電子署名の信頼性を確保するために、以下の要件を</a:t>
            </a:r>
            <a:r>
              <a:rPr lang="ja-JP" altLang="en-US" sz="1800" dirty="0" smtClean="0"/>
              <a:t>満たす</a:t>
            </a:r>
            <a:r>
              <a:rPr lang="ja-JP" altLang="en-US" sz="1800" dirty="0"/>
              <a:t>こと。</a:t>
            </a:r>
          </a:p>
          <a:p>
            <a:pPr marL="444500" indent="-444500">
              <a:buAutoNum type="arabicParenBoth"/>
            </a:pPr>
            <a:r>
              <a:rPr lang="ja-JP" altLang="en-US" sz="1800" dirty="0" smtClean="0"/>
              <a:t>電子</a:t>
            </a:r>
            <a:r>
              <a:rPr lang="ja-JP" altLang="en-US" sz="1800" dirty="0"/>
              <a:t>署名及び認証業務に関する法律（</a:t>
            </a:r>
            <a:r>
              <a:rPr lang="ja-JP" altLang="en-US" sz="1800" dirty="0" smtClean="0"/>
              <a:t>平成</a:t>
            </a:r>
            <a:r>
              <a:rPr lang="en-US" altLang="ja-JP" sz="1800" dirty="0" smtClean="0"/>
              <a:t>12</a:t>
            </a:r>
            <a:r>
              <a:rPr lang="ja-JP" altLang="en-US" sz="1800" dirty="0" smtClean="0"/>
              <a:t>年</a:t>
            </a:r>
            <a:r>
              <a:rPr lang="en-US" altLang="ja-JP" sz="1800" dirty="0" smtClean="0"/>
              <a:t>5</a:t>
            </a:r>
            <a:r>
              <a:rPr lang="ja-JP" altLang="en-US" sz="1800" dirty="0" smtClean="0"/>
              <a:t>月</a:t>
            </a:r>
            <a:r>
              <a:rPr lang="en-US" altLang="ja-JP" sz="1800" dirty="0" smtClean="0"/>
              <a:t>31</a:t>
            </a:r>
            <a:r>
              <a:rPr lang="ja-JP" altLang="en-US" sz="1800" dirty="0"/>
              <a:t>日法律</a:t>
            </a:r>
            <a:r>
              <a:rPr lang="ja-JP" altLang="en-US" sz="1800" dirty="0" smtClean="0"/>
              <a:t>第</a:t>
            </a:r>
            <a:r>
              <a:rPr lang="en-US" altLang="ja-JP" sz="1800" dirty="0" smtClean="0"/>
              <a:t>102</a:t>
            </a:r>
            <a:r>
              <a:rPr lang="ja-JP" altLang="en-US" sz="1800" dirty="0" smtClean="0"/>
              <a:t>号 電子署名法）</a:t>
            </a:r>
            <a:r>
              <a:rPr lang="ja-JP" altLang="en-US" sz="1800" dirty="0"/>
              <a:t>に基づき</a:t>
            </a:r>
            <a:r>
              <a:rPr lang="ja-JP" altLang="en-US" sz="1800" dirty="0" smtClean="0"/>
              <a:t>、電子</a:t>
            </a:r>
            <a:r>
              <a:rPr lang="ja-JP" altLang="en-US" sz="1800" dirty="0"/>
              <a:t>署名の管理・運用に係る手順が文書化されており、適切に実施していること</a:t>
            </a:r>
            <a:r>
              <a:rPr lang="ja-JP" altLang="en-US" sz="1800" dirty="0" smtClean="0"/>
              <a:t>。</a:t>
            </a:r>
            <a:endParaRPr lang="en-US" altLang="ja-JP" sz="1800" dirty="0" smtClean="0"/>
          </a:p>
          <a:p>
            <a:pPr marL="444500" indent="-444500">
              <a:buAutoNum type="arabicParenBoth"/>
            </a:pPr>
            <a:r>
              <a:rPr lang="ja-JP" altLang="en-US" sz="1800" dirty="0" smtClean="0"/>
              <a:t>電子</a:t>
            </a:r>
            <a:r>
              <a:rPr lang="ja-JP" altLang="en-US" sz="1800" dirty="0"/>
              <a:t>署名は、各個人を特定できる唯一のものとし、他の誰にも再使用、再割当</a:t>
            </a:r>
            <a:r>
              <a:rPr lang="ja-JP" altLang="en-US" sz="1800" dirty="0" smtClean="0"/>
              <a:t>しない</a:t>
            </a:r>
            <a:r>
              <a:rPr lang="ja-JP" altLang="en-US" sz="1800" dirty="0"/>
              <a:t>こと</a:t>
            </a:r>
            <a:r>
              <a:rPr lang="ja-JP" altLang="en-US" sz="1800" dirty="0" smtClean="0"/>
              <a:t>。</a:t>
            </a:r>
            <a:endParaRPr lang="en-US" altLang="ja-JP" sz="1800" dirty="0" smtClean="0"/>
          </a:p>
          <a:p>
            <a:pPr marL="444500" indent="-444500">
              <a:buFont typeface="Wingdings" pitchFamily="2" charset="2"/>
              <a:buAutoNum type="arabicParenBoth"/>
            </a:pPr>
            <a:r>
              <a:rPr lang="ja-JP" altLang="en-US" sz="1800" dirty="0" smtClean="0"/>
              <a:t>電磁的</a:t>
            </a:r>
            <a:r>
              <a:rPr lang="ja-JP" altLang="en-US" sz="1800" dirty="0"/>
              <a:t>記録による資料について電子署名を使用する場合</a:t>
            </a:r>
            <a:r>
              <a:rPr lang="ja-JP" altLang="en-US" sz="1800" dirty="0" smtClean="0"/>
              <a:t>は署名</a:t>
            </a:r>
            <a:r>
              <a:rPr lang="ja-JP" altLang="en-US" sz="1800" dirty="0"/>
              <a:t>された電磁的</a:t>
            </a:r>
            <a:r>
              <a:rPr lang="ja-JP" altLang="en-US" sz="1800" dirty="0" smtClean="0"/>
              <a:t>記録に</a:t>
            </a:r>
            <a:r>
              <a:rPr lang="ja-JP" altLang="en-US" sz="1800" dirty="0"/>
              <a:t>は以下の全項目を明示する情報が含まれていること</a:t>
            </a:r>
            <a:r>
              <a:rPr lang="ja-JP" altLang="en-US" sz="1800" dirty="0" smtClean="0"/>
              <a:t>。</a:t>
            </a:r>
            <a:r>
              <a:rPr lang="en-US" altLang="ja-JP" sz="1800" dirty="0" smtClean="0"/>
              <a:t/>
            </a:r>
            <a:br>
              <a:rPr lang="en-US" altLang="ja-JP" sz="1800" dirty="0" smtClean="0"/>
            </a:br>
            <a:r>
              <a:rPr lang="ja-JP" altLang="en-US" sz="1800" dirty="0" smtClean="0"/>
              <a:t> ・署名者</a:t>
            </a:r>
            <a:r>
              <a:rPr lang="ja-JP" altLang="en-US" sz="1800" dirty="0"/>
              <a:t>の</a:t>
            </a:r>
            <a:r>
              <a:rPr lang="ja-JP" altLang="en-US" sz="1800" dirty="0" smtClean="0"/>
              <a:t>氏名 ・署名</a:t>
            </a:r>
            <a:r>
              <a:rPr lang="ja-JP" altLang="en-US" sz="1800" dirty="0"/>
              <a:t>が行われた</a:t>
            </a:r>
            <a:r>
              <a:rPr lang="ja-JP" altLang="en-US" sz="1800" dirty="0" smtClean="0"/>
              <a:t>日時 ・署名</a:t>
            </a:r>
            <a:r>
              <a:rPr lang="ja-JP" altLang="en-US" sz="1800" dirty="0"/>
              <a:t>の意味</a:t>
            </a:r>
            <a:r>
              <a:rPr lang="en-US" altLang="ja-JP" sz="1800" dirty="0"/>
              <a:t>(</a:t>
            </a:r>
            <a:r>
              <a:rPr lang="ja-JP" altLang="en-US" sz="1800" dirty="0"/>
              <a:t>作成、確認、承認等</a:t>
            </a:r>
            <a:r>
              <a:rPr lang="en-US" altLang="ja-JP" sz="1800" dirty="0" smtClean="0"/>
              <a:t>)</a:t>
            </a:r>
          </a:p>
          <a:p>
            <a:pPr marL="444500" indent="-444500">
              <a:buFont typeface="Wingdings" pitchFamily="2" charset="2"/>
              <a:buAutoNum type="arabicParenBoth"/>
            </a:pPr>
            <a:r>
              <a:rPr lang="ja-JP" altLang="en-US" sz="1800" dirty="0" smtClean="0"/>
              <a:t>電磁的</a:t>
            </a:r>
            <a:r>
              <a:rPr lang="ja-JP" altLang="en-US" sz="1800" dirty="0"/>
              <a:t>記録に付された電子署名は、不正使用を防止するため、通常の方法では削除・コピー等ができないように、対応する各々の電磁的記録とリンクしていること</a:t>
            </a:r>
          </a:p>
          <a:p>
            <a:pPr marL="444500" indent="-444500">
              <a:buAutoNum type="arabicParenBoth"/>
            </a:pPr>
            <a:endParaRPr lang="en-US" altLang="ja-JP" sz="1800" dirty="0" smtClean="0"/>
          </a:p>
        </p:txBody>
      </p:sp>
      <p:sp>
        <p:nvSpPr>
          <p:cNvPr id="7" name="コンテンツ プレースホルダー 4"/>
          <p:cNvSpPr txBox="1">
            <a:spLocks/>
          </p:cNvSpPr>
          <p:nvPr/>
        </p:nvSpPr>
        <p:spPr bwMode="auto">
          <a:xfrm>
            <a:off x="551384" y="4797152"/>
            <a:ext cx="11031016" cy="1800200"/>
          </a:xfrm>
          <a:prstGeom prst="rect">
            <a:avLst/>
          </a:prstGeom>
          <a:solidFill>
            <a:srgbClr val="FFEEB9"/>
          </a:solidFill>
          <a:ln w="9525">
            <a:noFill/>
            <a:miter lim="800000"/>
            <a:headEnd/>
            <a:tailEnd/>
          </a:ln>
        </p:spPr>
        <p:txBody>
          <a:bodyPr vert="horz" wrap="square" lIns="91440" tIns="45720" rIns="91440" bIns="45720" numCol="1" anchor="t" anchorCtr="0" compatLnSpc="1">
            <a:prstTxWarp prst="textNoShape">
              <a:avLst/>
            </a:prstTxWarp>
            <a:normAutofit fontScale="92500" lnSpcReduction="20000"/>
          </a:bodyPr>
          <a:lstStyle>
            <a:lvl1pPr marL="342900" indent="-342900" algn="l" rtl="0" eaLnBrk="1" fontAlgn="base" hangingPunct="1">
              <a:spcBef>
                <a:spcPct val="20000"/>
              </a:spcBef>
              <a:spcAft>
                <a:spcPct val="0"/>
              </a:spcAft>
              <a:buFont typeface="Wingdings" pitchFamily="2" charset="2"/>
              <a:buChar char="Ø"/>
              <a:defRPr kumimoji="1" sz="2800" b="0">
                <a:solidFill>
                  <a:schemeClr val="tx1"/>
                </a:solidFill>
                <a:latin typeface="Meiryo UI" panose="020B0604030504040204" pitchFamily="50" charset="-128"/>
                <a:ea typeface="Meiryo UI" panose="020B0604030504040204" pitchFamily="50" charset="-128"/>
                <a:cs typeface="+mn-cs"/>
              </a:defRPr>
            </a:lvl1pPr>
            <a:lvl2pPr marL="742950" indent="-285750" algn="l" rtl="0" eaLnBrk="1" fontAlgn="base" hangingPunct="1">
              <a:spcBef>
                <a:spcPct val="20000"/>
              </a:spcBef>
              <a:spcAft>
                <a:spcPct val="0"/>
              </a:spcAft>
              <a:buClr>
                <a:srgbClr val="0033CC"/>
              </a:buClr>
              <a:buFont typeface="Wingdings" pitchFamily="2" charset="2"/>
              <a:buChar char="n"/>
              <a:defRPr kumimoji="1" sz="2400" b="0">
                <a:solidFill>
                  <a:schemeClr val="tx1"/>
                </a:solidFill>
                <a:latin typeface="Meiryo UI" panose="020B0604030504040204" pitchFamily="50" charset="-128"/>
                <a:ea typeface="Meiryo UI" panose="020B0604030504040204" pitchFamily="50" charset="-128"/>
              </a:defRPr>
            </a:lvl2pPr>
            <a:lvl3pPr marL="1143000" indent="-228600" algn="l" rtl="0" eaLnBrk="1" fontAlgn="base" hangingPunct="1">
              <a:spcBef>
                <a:spcPct val="20000"/>
              </a:spcBef>
              <a:spcAft>
                <a:spcPct val="0"/>
              </a:spcAft>
              <a:buClr>
                <a:srgbClr val="0033CC"/>
              </a:buClr>
              <a:buFont typeface="Wingdings" pitchFamily="2" charset="2"/>
              <a:buChar char="p"/>
              <a:defRPr kumimoji="1" sz="2400">
                <a:solidFill>
                  <a:schemeClr val="tx1"/>
                </a:solidFill>
                <a:latin typeface="Meiryo UI" panose="020B0604030504040204" pitchFamily="50" charset="-128"/>
                <a:ea typeface="Meiryo UI" panose="020B0604030504040204" pitchFamily="50" charset="-128"/>
              </a:defRPr>
            </a:lvl3pPr>
            <a:lvl4pPr marL="1600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4pPr>
            <a:lvl5pPr marL="20574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5pPr>
            <a:lvl6pPr marL="25146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pPr marL="0" indent="0">
              <a:lnSpc>
                <a:spcPct val="120000"/>
              </a:lnSpc>
              <a:buNone/>
            </a:pPr>
            <a:r>
              <a:rPr lang="en-US" altLang="ja-JP" sz="2000" dirty="0"/>
              <a:t>(</a:t>
            </a:r>
            <a:r>
              <a:rPr lang="ja-JP" altLang="en-US" sz="2000" dirty="0"/>
              <a:t>要件のポイント・対応例</a:t>
            </a:r>
            <a:r>
              <a:rPr lang="en-US" altLang="ja-JP" sz="2000" dirty="0"/>
              <a:t>)</a:t>
            </a:r>
          </a:p>
          <a:p>
            <a:pPr>
              <a:lnSpc>
                <a:spcPct val="120000"/>
              </a:lnSpc>
              <a:buFont typeface="Arial" panose="020B0604020202020204" pitchFamily="34" charset="0"/>
              <a:buChar char="•"/>
            </a:pPr>
            <a:r>
              <a:rPr lang="ja-JP" altLang="en-US" sz="2000" kern="0" dirty="0" smtClean="0"/>
              <a:t>電子</a:t>
            </a:r>
            <a:r>
              <a:rPr lang="ja-JP" altLang="en-US" sz="2000" kern="0" dirty="0"/>
              <a:t>署名</a:t>
            </a:r>
            <a:r>
              <a:rPr lang="ja-JP" altLang="en-US" sz="2000" kern="0" dirty="0" smtClean="0"/>
              <a:t>を行う際の運用、手順等を文書化する必要がある。</a:t>
            </a:r>
            <a:endParaRPr lang="en-US" altLang="ja-JP" sz="2000" kern="0" dirty="0" smtClean="0"/>
          </a:p>
          <a:p>
            <a:pPr>
              <a:lnSpc>
                <a:spcPct val="120000"/>
              </a:lnSpc>
              <a:buFont typeface="Arial" panose="020B0604020202020204" pitchFamily="34" charset="0"/>
              <a:buChar char="•"/>
            </a:pPr>
            <a:r>
              <a:rPr lang="ja-JP" altLang="en-US" sz="2000" kern="0" dirty="0"/>
              <a:t>署名者の</a:t>
            </a:r>
            <a:r>
              <a:rPr lang="ja-JP" altLang="en-US" sz="2000" kern="0" dirty="0" smtClean="0"/>
              <a:t>氏名、署名</a:t>
            </a:r>
            <a:r>
              <a:rPr lang="ja-JP" altLang="en-US" sz="2000" kern="0" dirty="0"/>
              <a:t>の</a:t>
            </a:r>
            <a:r>
              <a:rPr lang="ja-JP" altLang="en-US" sz="2000" kern="0" dirty="0" smtClean="0"/>
              <a:t>日時、署名</a:t>
            </a:r>
            <a:r>
              <a:rPr lang="ja-JP" altLang="en-US" sz="2000" kern="0" dirty="0"/>
              <a:t>の</a:t>
            </a:r>
            <a:r>
              <a:rPr lang="ja-JP" altLang="en-US" sz="2000" kern="0" dirty="0" smtClean="0"/>
              <a:t>意味が明示される</a:t>
            </a:r>
            <a:r>
              <a:rPr lang="ja-JP" altLang="en-US" sz="2000" kern="0" dirty="0"/>
              <a:t>システムの</a:t>
            </a:r>
            <a:r>
              <a:rPr lang="ja-JP" altLang="en-US" sz="2000" kern="0" dirty="0" smtClean="0"/>
              <a:t>機能や運用が必要となる。</a:t>
            </a:r>
            <a:endParaRPr lang="en-US" altLang="ja-JP" sz="2000" kern="0" dirty="0" smtClean="0"/>
          </a:p>
          <a:p>
            <a:pPr>
              <a:lnSpc>
                <a:spcPct val="120000"/>
              </a:lnSpc>
              <a:buFont typeface="Arial" panose="020B0604020202020204" pitchFamily="34" charset="0"/>
              <a:buChar char="•"/>
            </a:pPr>
            <a:r>
              <a:rPr lang="ja-JP" altLang="en-US" sz="2000" kern="0" dirty="0" smtClean="0"/>
              <a:t>電磁的記録と電子署名が削除・コピーできないようにリンクしていること。</a:t>
            </a:r>
            <a:r>
              <a:rPr lang="en-US" altLang="ja-JP" sz="2000" kern="0" dirty="0" smtClean="0"/>
              <a:t>(</a:t>
            </a:r>
            <a:r>
              <a:rPr lang="ja-JP" altLang="en-US" sz="2000" kern="0" dirty="0" smtClean="0"/>
              <a:t>元の</a:t>
            </a:r>
            <a:r>
              <a:rPr lang="ja-JP" altLang="en-US" sz="2000" kern="0" dirty="0"/>
              <a:t>文書</a:t>
            </a:r>
            <a:r>
              <a:rPr lang="ja-JP" altLang="en-US" sz="2000" kern="0" dirty="0" smtClean="0"/>
              <a:t>に電子署名が追加されるなど</a:t>
            </a:r>
            <a:r>
              <a:rPr lang="en-US" altLang="ja-JP" sz="2000" kern="0" dirty="0" smtClean="0"/>
              <a:t>)</a:t>
            </a:r>
          </a:p>
        </p:txBody>
      </p:sp>
    </p:spTree>
    <p:extLst>
      <p:ext uri="{BB962C8B-B14F-4D97-AF65-F5344CB8AC3E}">
        <p14:creationId xmlns:p14="http://schemas.microsoft.com/office/powerpoint/2010/main" val="3604071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p:txBody>
          <a:bodyPr/>
          <a:lstStyle/>
          <a:p>
            <a:fld id="{5B933E82-D176-413E-8FA3-785A486B6017}" type="slidenum">
              <a:rPr lang="ja-JP" altLang="en-US" smtClean="0"/>
              <a:pPr/>
              <a:t>18</a:t>
            </a:fld>
            <a:endParaRPr lang="ja-JP" altLang="en-US"/>
          </a:p>
        </p:txBody>
      </p:sp>
      <p:sp>
        <p:nvSpPr>
          <p:cNvPr id="4" name="タイトル 3"/>
          <p:cNvSpPr>
            <a:spLocks noGrp="1"/>
          </p:cNvSpPr>
          <p:nvPr>
            <p:ph type="title"/>
          </p:nvPr>
        </p:nvSpPr>
        <p:spPr/>
        <p:txBody>
          <a:bodyPr>
            <a:normAutofit/>
          </a:bodyPr>
          <a:lstStyle/>
          <a:p>
            <a:r>
              <a:rPr lang="en-US" altLang="ja-JP" dirty="0" smtClean="0"/>
              <a:t>ER/ES</a:t>
            </a:r>
            <a:r>
              <a:rPr lang="ja-JP" altLang="en-US" dirty="0" smtClean="0"/>
              <a:t>指針｜電子署名とデジタル署名</a:t>
            </a:r>
            <a:endParaRPr kumimoji="1" lang="ja-JP" altLang="en-US" dirty="0"/>
          </a:p>
        </p:txBody>
      </p:sp>
      <p:sp>
        <p:nvSpPr>
          <p:cNvPr id="6" name="コンテンツ プレースホルダー 1"/>
          <p:cNvSpPr>
            <a:spLocks noGrp="1"/>
          </p:cNvSpPr>
          <p:nvPr>
            <p:ph idx="1"/>
          </p:nvPr>
        </p:nvSpPr>
        <p:spPr>
          <a:xfrm>
            <a:off x="550864" y="1412429"/>
            <a:ext cx="11017250" cy="1872555"/>
          </a:xfrm>
          <a:ln>
            <a:solidFill>
              <a:schemeClr val="bg1">
                <a:lumMod val="50000"/>
              </a:schemeClr>
            </a:solidFill>
          </a:ln>
        </p:spPr>
        <p:txBody>
          <a:bodyPr>
            <a:noAutofit/>
          </a:bodyPr>
          <a:lstStyle/>
          <a:p>
            <a:pPr marL="0" indent="0">
              <a:buNone/>
            </a:pPr>
            <a:r>
              <a:rPr lang="ja-JP" altLang="en-US" sz="1800" b="1" dirty="0" smtClean="0"/>
              <a:t>電子</a:t>
            </a:r>
            <a:r>
              <a:rPr lang="ja-JP" altLang="en-US" sz="1800" b="1" dirty="0"/>
              <a:t>署名</a:t>
            </a:r>
          </a:p>
          <a:p>
            <a:pPr marL="0" indent="0">
              <a:buNone/>
            </a:pPr>
            <a:r>
              <a:rPr lang="ja-JP" altLang="en-US" sz="1800" dirty="0"/>
              <a:t>電磁的記録に対し、手書き署名又は捺印と同等のものとして行われる署名で、</a:t>
            </a:r>
            <a:r>
              <a:rPr lang="ja-JP" altLang="en-US" sz="1800" dirty="0" smtClean="0"/>
              <a:t>個人</a:t>
            </a:r>
            <a:r>
              <a:rPr lang="ja-JP" altLang="en-US" sz="1800" dirty="0"/>
              <a:t>又は法人が作成、採用、確認、承認する一連の記号を電子化して構成した</a:t>
            </a:r>
            <a:r>
              <a:rPr lang="ja-JP" altLang="en-US" sz="1800" dirty="0" smtClean="0"/>
              <a:t>データ。</a:t>
            </a:r>
            <a:endParaRPr lang="en-US" altLang="ja-JP" sz="1800" dirty="0" smtClean="0"/>
          </a:p>
          <a:p>
            <a:pPr marL="0" indent="0">
              <a:buNone/>
            </a:pPr>
            <a:endParaRPr lang="en-US" altLang="ja-JP" sz="1000" dirty="0"/>
          </a:p>
          <a:p>
            <a:pPr marL="0" indent="0">
              <a:buNone/>
            </a:pPr>
            <a:r>
              <a:rPr lang="ja-JP" altLang="en-US" sz="1800" b="1" dirty="0" smtClean="0"/>
              <a:t>デジタル署名</a:t>
            </a:r>
            <a:endParaRPr lang="en-US" altLang="ja-JP" sz="1800" b="1" dirty="0" smtClean="0"/>
          </a:p>
          <a:p>
            <a:pPr marL="0" indent="0">
              <a:buNone/>
            </a:pPr>
            <a:r>
              <a:rPr lang="ja-JP" altLang="en-US" sz="1800" dirty="0"/>
              <a:t>署名者認証の暗号化技術等に基づく電子署名</a:t>
            </a:r>
            <a:r>
              <a:rPr lang="ja-JP" altLang="en-US" sz="1800" dirty="0" smtClean="0"/>
              <a:t>。</a:t>
            </a:r>
            <a:endParaRPr lang="ja-JP" altLang="en-US" sz="1800" dirty="0"/>
          </a:p>
        </p:txBody>
      </p:sp>
      <p:sp>
        <p:nvSpPr>
          <p:cNvPr id="7" name="コンテンツ プレースホルダー 4"/>
          <p:cNvSpPr txBox="1">
            <a:spLocks/>
          </p:cNvSpPr>
          <p:nvPr/>
        </p:nvSpPr>
        <p:spPr bwMode="auto">
          <a:xfrm>
            <a:off x="551384" y="3459144"/>
            <a:ext cx="11031016" cy="1872208"/>
          </a:xfrm>
          <a:prstGeom prst="rect">
            <a:avLst/>
          </a:prstGeom>
          <a:solidFill>
            <a:srgbClr val="FFEEB9"/>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Font typeface="Wingdings" pitchFamily="2" charset="2"/>
              <a:buChar char="Ø"/>
              <a:defRPr kumimoji="1" sz="2800" b="0">
                <a:solidFill>
                  <a:schemeClr val="tx1"/>
                </a:solidFill>
                <a:latin typeface="Meiryo UI" panose="020B0604030504040204" pitchFamily="50" charset="-128"/>
                <a:ea typeface="Meiryo UI" panose="020B0604030504040204" pitchFamily="50" charset="-128"/>
                <a:cs typeface="+mn-cs"/>
              </a:defRPr>
            </a:lvl1pPr>
            <a:lvl2pPr marL="742950" indent="-285750" algn="l" rtl="0" eaLnBrk="1" fontAlgn="base" hangingPunct="1">
              <a:spcBef>
                <a:spcPct val="20000"/>
              </a:spcBef>
              <a:spcAft>
                <a:spcPct val="0"/>
              </a:spcAft>
              <a:buClr>
                <a:srgbClr val="0033CC"/>
              </a:buClr>
              <a:buFont typeface="Wingdings" pitchFamily="2" charset="2"/>
              <a:buChar char="n"/>
              <a:defRPr kumimoji="1" sz="2400" b="0">
                <a:solidFill>
                  <a:schemeClr val="tx1"/>
                </a:solidFill>
                <a:latin typeface="Meiryo UI" panose="020B0604030504040204" pitchFamily="50" charset="-128"/>
                <a:ea typeface="Meiryo UI" panose="020B0604030504040204" pitchFamily="50" charset="-128"/>
              </a:defRPr>
            </a:lvl2pPr>
            <a:lvl3pPr marL="1143000" indent="-228600" algn="l" rtl="0" eaLnBrk="1" fontAlgn="base" hangingPunct="1">
              <a:spcBef>
                <a:spcPct val="20000"/>
              </a:spcBef>
              <a:spcAft>
                <a:spcPct val="0"/>
              </a:spcAft>
              <a:buClr>
                <a:srgbClr val="0033CC"/>
              </a:buClr>
              <a:buFont typeface="Wingdings" pitchFamily="2" charset="2"/>
              <a:buChar char="p"/>
              <a:defRPr kumimoji="1" sz="2400">
                <a:solidFill>
                  <a:schemeClr val="tx1"/>
                </a:solidFill>
                <a:latin typeface="Meiryo UI" panose="020B0604030504040204" pitchFamily="50" charset="-128"/>
                <a:ea typeface="Meiryo UI" panose="020B0604030504040204" pitchFamily="50" charset="-128"/>
              </a:defRPr>
            </a:lvl3pPr>
            <a:lvl4pPr marL="1600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4pPr>
            <a:lvl5pPr marL="20574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5pPr>
            <a:lvl6pPr marL="25146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pPr marL="0" indent="0">
              <a:lnSpc>
                <a:spcPct val="120000"/>
              </a:lnSpc>
              <a:buNone/>
            </a:pPr>
            <a:r>
              <a:rPr lang="en-US" altLang="ja-JP" sz="2000" kern="0" dirty="0" smtClean="0"/>
              <a:t>(</a:t>
            </a:r>
            <a:r>
              <a:rPr lang="ja-JP" altLang="en-US" sz="2000" kern="0" dirty="0" smtClean="0"/>
              <a:t>デジタル署名</a:t>
            </a:r>
            <a:r>
              <a:rPr lang="en-US" altLang="ja-JP" sz="2000" kern="0" dirty="0" smtClean="0"/>
              <a:t>)</a:t>
            </a:r>
          </a:p>
          <a:p>
            <a:pPr>
              <a:lnSpc>
                <a:spcPct val="120000"/>
              </a:lnSpc>
              <a:buFont typeface="Arial" panose="020B0604020202020204" pitchFamily="34" charset="0"/>
              <a:buChar char="•"/>
            </a:pPr>
            <a:r>
              <a:rPr lang="ja-JP" altLang="en-US" sz="2000" kern="0" dirty="0" smtClean="0"/>
              <a:t>電子署名のうち、電子証明書等</a:t>
            </a:r>
            <a:r>
              <a:rPr lang="en-US" altLang="ja-JP" sz="2000" kern="0" dirty="0"/>
              <a:t>*</a:t>
            </a:r>
            <a:r>
              <a:rPr lang="ja-JP" altLang="en-US" sz="2000" kern="0" dirty="0" smtClean="0"/>
              <a:t>の発行を伴うものをデジタル署名という。</a:t>
            </a:r>
            <a:endParaRPr lang="en-US" altLang="ja-JP" sz="2000" kern="0" dirty="0" smtClean="0"/>
          </a:p>
          <a:p>
            <a:pPr>
              <a:lnSpc>
                <a:spcPct val="120000"/>
              </a:lnSpc>
              <a:buFont typeface="Arial" panose="020B0604020202020204" pitchFamily="34" charset="0"/>
              <a:buChar char="•"/>
            </a:pPr>
            <a:r>
              <a:rPr lang="ja-JP" altLang="en-US" sz="2000" kern="0" dirty="0"/>
              <a:t>デジタル署名は、ある基準に適合した第三者による認証が</a:t>
            </a:r>
            <a:r>
              <a:rPr lang="ja-JP" altLang="en-US" sz="2000" kern="0" dirty="0" smtClean="0"/>
              <a:t>行われた</a:t>
            </a:r>
            <a:r>
              <a:rPr lang="ja-JP" altLang="en-US" sz="2000" kern="0" dirty="0"/>
              <a:t>電子</a:t>
            </a:r>
            <a:r>
              <a:rPr lang="ja-JP" altLang="en-US" sz="2000" kern="0" dirty="0" smtClean="0"/>
              <a:t>署名</a:t>
            </a:r>
            <a:r>
              <a:rPr lang="ja-JP" altLang="en-US" sz="2000" kern="0" dirty="0"/>
              <a:t>であり</a:t>
            </a:r>
            <a:r>
              <a:rPr lang="ja-JP" altLang="en-US" sz="2000" kern="0" dirty="0" smtClean="0"/>
              <a:t>、印鑑</a:t>
            </a:r>
            <a:r>
              <a:rPr lang="ja-JP" altLang="en-US" sz="2000" kern="0" dirty="0"/>
              <a:t>証明を受けた</a:t>
            </a:r>
            <a:r>
              <a:rPr lang="ja-JP" altLang="en-US" sz="2000" kern="0" dirty="0" smtClean="0"/>
              <a:t>実印による押印</a:t>
            </a:r>
            <a:r>
              <a:rPr lang="ja-JP" altLang="en-US" sz="2000" kern="0" dirty="0"/>
              <a:t>のようなものと考えられる</a:t>
            </a:r>
            <a:r>
              <a:rPr lang="ja-JP" altLang="en-US" sz="2000" kern="0" dirty="0" smtClean="0"/>
              <a:t>。</a:t>
            </a:r>
            <a:endParaRPr lang="en-US" altLang="ja-JP" sz="2000" kern="0" dirty="0" smtClean="0"/>
          </a:p>
        </p:txBody>
      </p:sp>
      <p:graphicFrame>
        <p:nvGraphicFramePr>
          <p:cNvPr id="2" name="表 1"/>
          <p:cNvGraphicFramePr>
            <a:graphicFrameLocks noGrp="1"/>
          </p:cNvGraphicFramePr>
          <p:nvPr>
            <p:extLst>
              <p:ext uri="{D42A27DB-BD31-4B8C-83A1-F6EECF244321}">
                <p14:modId xmlns:p14="http://schemas.microsoft.com/office/powerpoint/2010/main" val="1457189417"/>
              </p:ext>
            </p:extLst>
          </p:nvPr>
        </p:nvGraphicFramePr>
        <p:xfrm>
          <a:off x="551383" y="5517232"/>
          <a:ext cx="11016729" cy="1167360"/>
        </p:xfrm>
        <a:graphic>
          <a:graphicData uri="http://schemas.openxmlformats.org/drawingml/2006/table">
            <a:tbl>
              <a:tblPr firstCol="1">
                <a:tableStyleId>{F5AB1C69-6EDB-4FF4-983F-18BD219EF322}</a:tableStyleId>
              </a:tblPr>
              <a:tblGrid>
                <a:gridCol w="1728193">
                  <a:extLst>
                    <a:ext uri="{9D8B030D-6E8A-4147-A177-3AD203B41FA5}">
                      <a16:colId xmlns:a16="http://schemas.microsoft.com/office/drawing/2014/main" val="3877862929"/>
                    </a:ext>
                  </a:extLst>
                </a:gridCol>
                <a:gridCol w="2160240">
                  <a:extLst>
                    <a:ext uri="{9D8B030D-6E8A-4147-A177-3AD203B41FA5}">
                      <a16:colId xmlns:a16="http://schemas.microsoft.com/office/drawing/2014/main" val="741162932"/>
                    </a:ext>
                  </a:extLst>
                </a:gridCol>
                <a:gridCol w="7128296">
                  <a:extLst>
                    <a:ext uri="{9D8B030D-6E8A-4147-A177-3AD203B41FA5}">
                      <a16:colId xmlns:a16="http://schemas.microsoft.com/office/drawing/2014/main" val="3543783319"/>
                    </a:ext>
                  </a:extLst>
                </a:gridCol>
              </a:tblGrid>
              <a:tr h="559649">
                <a:tc>
                  <a:txBody>
                    <a:bodyPr/>
                    <a:lstStyle/>
                    <a:p>
                      <a:r>
                        <a:rPr kumimoji="1" lang="ja-JP" altLang="en-US" sz="1600" dirty="0" smtClean="0">
                          <a:latin typeface="Meiryo UI" panose="020B0604030504040204" pitchFamily="50" charset="-128"/>
                          <a:ea typeface="Meiryo UI" panose="020B0604030504040204" pitchFamily="50" charset="-128"/>
                        </a:rPr>
                        <a:t>電子証明書あり</a:t>
                      </a:r>
                      <a:endParaRPr kumimoji="1" lang="en-US" altLang="ja-JP" sz="1600" dirty="0" smtClean="0">
                        <a:latin typeface="Meiryo UI" panose="020B0604030504040204" pitchFamily="50" charset="-128"/>
                        <a:ea typeface="Meiryo UI" panose="020B0604030504040204" pitchFamily="50" charset="-128"/>
                      </a:endParaRPr>
                    </a:p>
                    <a:p>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デジタル署名</a:t>
                      </a:r>
                      <a:r>
                        <a:rPr kumimoji="1" lang="en-US" altLang="ja-JP"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a:txBody>
                  <a:tcPr marL="48000" marR="48000" marT="48000" marB="48000">
                    <a:lnT w="38100" cmpd="sng">
                      <a:noFill/>
                    </a:lnT>
                    <a:solidFill>
                      <a:srgbClr val="E4C56E"/>
                    </a:solidFill>
                  </a:tcPr>
                </a:tc>
                <a:tc>
                  <a:txBody>
                    <a:bodyPr/>
                    <a:lstStyle/>
                    <a:p>
                      <a:r>
                        <a:rPr kumimoji="1" lang="ja-JP" altLang="en-US" sz="1600" dirty="0" smtClean="0">
                          <a:latin typeface="Meiryo UI" panose="020B0604030504040204" pitchFamily="50" charset="-128"/>
                          <a:ea typeface="Meiryo UI" panose="020B0604030504040204" pitchFamily="50" charset="-128"/>
                        </a:rPr>
                        <a:t>例</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 電子的副作用報告</a:t>
                      </a:r>
                    </a:p>
                  </a:txBody>
                  <a:tcPr marL="48000" marR="48000" marT="48000" marB="48000">
                    <a:solidFill>
                      <a:srgbClr val="FFEEB9"/>
                    </a:solidFill>
                  </a:tcPr>
                </a:tc>
                <a:tc>
                  <a:txBody>
                    <a:bodyPr/>
                    <a:lstStyle/>
                    <a:p>
                      <a:r>
                        <a:rPr kumimoji="1" lang="ja-JP" altLang="en-US" sz="1600" dirty="0" smtClean="0">
                          <a:latin typeface="Meiryo UI" panose="020B0604030504040204" pitchFamily="50" charset="-128"/>
                          <a:ea typeface="Meiryo UI" panose="020B0604030504040204" pitchFamily="50" charset="-128"/>
                        </a:rPr>
                        <a:t>認証局から取得した電子証明書を利用して、副作用報告データに電子署名を付与して規制当局に送信する。</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marL="48000" marR="48000" marT="48000" marB="48000">
                    <a:solidFill>
                      <a:srgbClr val="FFEEB9"/>
                    </a:solidFill>
                  </a:tcPr>
                </a:tc>
                <a:extLst>
                  <a:ext uri="{0D108BD9-81ED-4DB2-BD59-A6C34878D82A}">
                    <a16:rowId xmlns:a16="http://schemas.microsoft.com/office/drawing/2014/main" val="4106503474"/>
                  </a:ext>
                </a:extLst>
              </a:tr>
              <a:tr h="559649">
                <a:tc>
                  <a:txBody>
                    <a:bodyPr/>
                    <a:lstStyle/>
                    <a:p>
                      <a:r>
                        <a:rPr kumimoji="1" lang="ja-JP" altLang="en-US" sz="1600" dirty="0" smtClean="0">
                          <a:latin typeface="Meiryo UI" panose="020B0604030504040204" pitchFamily="50" charset="-128"/>
                          <a:ea typeface="Meiryo UI" panose="020B0604030504040204" pitchFamily="50" charset="-128"/>
                        </a:rPr>
                        <a:t>電子証明書なし</a:t>
                      </a:r>
                      <a:endParaRPr kumimoji="1" lang="ja-JP" altLang="en-US" sz="1600" dirty="0">
                        <a:latin typeface="Meiryo UI" panose="020B0604030504040204" pitchFamily="50" charset="-128"/>
                        <a:ea typeface="Meiryo UI" panose="020B0604030504040204" pitchFamily="50" charset="-128"/>
                      </a:endParaRPr>
                    </a:p>
                  </a:txBody>
                  <a:tcPr marL="48000" marR="48000" marT="48000" marB="48000"/>
                </a:tc>
                <a:tc>
                  <a:txBody>
                    <a:bodyPr/>
                    <a:lstStyle/>
                    <a:p>
                      <a:r>
                        <a:rPr kumimoji="1" lang="ja-JP" altLang="en-US" sz="1600" dirty="0" smtClean="0">
                          <a:latin typeface="Meiryo UI" panose="020B0604030504040204" pitchFamily="50" charset="-128"/>
                          <a:ea typeface="Meiryo UI" panose="020B0604030504040204" pitchFamily="50" charset="-128"/>
                        </a:rPr>
                        <a:t>例</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EDC</a:t>
                      </a:r>
                      <a:r>
                        <a:rPr kumimoji="1" lang="ja-JP" altLang="en-US" sz="1600" dirty="0" smtClean="0">
                          <a:latin typeface="Meiryo UI" panose="020B0604030504040204" pitchFamily="50" charset="-128"/>
                          <a:ea typeface="Meiryo UI" panose="020B0604030504040204" pitchFamily="50" charset="-128"/>
                        </a:rPr>
                        <a:t>の電子署名</a:t>
                      </a:r>
                      <a:endParaRPr kumimoji="1" lang="ja-JP" altLang="en-US" sz="1600" dirty="0">
                        <a:latin typeface="Meiryo UI" panose="020B0604030504040204" pitchFamily="50" charset="-128"/>
                        <a:ea typeface="Meiryo UI" panose="020B0604030504040204" pitchFamily="50" charset="-128"/>
                      </a:endParaRPr>
                    </a:p>
                  </a:txBody>
                  <a:tcPr marL="48000" marR="48000" marT="48000" marB="48000"/>
                </a:tc>
                <a:tc>
                  <a:txBody>
                    <a:bodyPr/>
                    <a:lstStyle/>
                    <a:p>
                      <a:r>
                        <a:rPr kumimoji="1" lang="ja-JP" altLang="en-US" sz="1600" dirty="0" smtClean="0">
                          <a:latin typeface="Meiryo UI" panose="020B0604030504040204" pitchFamily="50" charset="-128"/>
                          <a:ea typeface="Meiryo UI" panose="020B0604030504040204" pitchFamily="50" charset="-128"/>
                        </a:rPr>
                        <a:t>本人性の担保：ユーザー</a:t>
                      </a:r>
                      <a:r>
                        <a:rPr kumimoji="1" lang="en-US" altLang="ja-JP" sz="1600" dirty="0" smtClean="0">
                          <a:latin typeface="Meiryo UI" panose="020B0604030504040204" pitchFamily="50" charset="-128"/>
                          <a:ea typeface="Meiryo UI" panose="020B0604030504040204" pitchFamily="50" charset="-128"/>
                        </a:rPr>
                        <a:t>ID</a:t>
                      </a:r>
                      <a:r>
                        <a:rPr kumimoji="1" lang="ja-JP" altLang="en-US" sz="1600" dirty="0" smtClean="0">
                          <a:latin typeface="Meiryo UI" panose="020B0604030504040204" pitchFamily="50" charset="-128"/>
                          <a:ea typeface="Meiryo UI" panose="020B0604030504040204" pitchFamily="50" charset="-128"/>
                        </a:rPr>
                        <a:t>とパスワードの組み合わせ</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非改ざん性：監査証跡等</a:t>
                      </a:r>
                      <a:endParaRPr kumimoji="1" lang="ja-JP" altLang="en-US" sz="1600" b="0" dirty="0">
                        <a:solidFill>
                          <a:schemeClr val="accent2"/>
                        </a:solidFill>
                        <a:latin typeface="Meiryo UI" panose="020B0604030504040204" pitchFamily="50" charset="-128"/>
                        <a:ea typeface="Meiryo UI" panose="020B0604030504040204" pitchFamily="50" charset="-128"/>
                      </a:endParaRPr>
                    </a:p>
                  </a:txBody>
                  <a:tcPr marL="48000" marR="48000" marT="48000" marB="48000"/>
                </a:tc>
                <a:extLst>
                  <a:ext uri="{0D108BD9-81ED-4DB2-BD59-A6C34878D82A}">
                    <a16:rowId xmlns:a16="http://schemas.microsoft.com/office/drawing/2014/main" val="3795190340"/>
                  </a:ext>
                </a:extLst>
              </a:tr>
            </a:tbl>
          </a:graphicData>
        </a:graphic>
      </p:graphicFrame>
      <p:sp>
        <p:nvSpPr>
          <p:cNvPr id="5" name="テキスト ボックス 4"/>
          <p:cNvSpPr txBox="1"/>
          <p:nvPr/>
        </p:nvSpPr>
        <p:spPr>
          <a:xfrm>
            <a:off x="5946820" y="4968699"/>
            <a:ext cx="5662127" cy="276999"/>
          </a:xfrm>
          <a:prstGeom prst="rect">
            <a:avLst/>
          </a:prstGeom>
          <a:noFill/>
        </p:spPr>
        <p:txBody>
          <a:bodyPr wrap="non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電子証明書：</a:t>
            </a:r>
            <a:r>
              <a:rPr lang="ja-JP" altLang="en-US" sz="1200" dirty="0" smtClean="0">
                <a:latin typeface="Meiryo UI" panose="020B0604030504040204" pitchFamily="50" charset="-128"/>
                <a:ea typeface="Meiryo UI" panose="020B0604030504040204" pitchFamily="50" charset="-128"/>
              </a:rPr>
              <a:t>第三者</a:t>
            </a:r>
            <a:r>
              <a:rPr lang="ja-JP" altLang="en-US" sz="1200" dirty="0">
                <a:latin typeface="Meiryo UI" panose="020B0604030504040204" pitchFamily="50" charset="-128"/>
                <a:ea typeface="Meiryo UI" panose="020B0604030504040204" pitchFamily="50" charset="-128"/>
              </a:rPr>
              <a:t>機関</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認証局</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より取得</a:t>
            </a:r>
            <a:r>
              <a:rPr lang="ja-JP" altLang="en-US" sz="1200" dirty="0" smtClean="0">
                <a:latin typeface="Meiryo UI" panose="020B0604030504040204" pitchFamily="50" charset="-128"/>
                <a:ea typeface="Meiryo UI" panose="020B0604030504040204" pitchFamily="50" charset="-128"/>
              </a:rPr>
              <a:t>する</a:t>
            </a:r>
            <a:r>
              <a:rPr kumimoji="1" lang="ja-JP" altLang="en-US" sz="1200" dirty="0" smtClean="0">
                <a:latin typeface="Meiryo UI" panose="020B0604030504040204" pitchFamily="50" charset="-128"/>
                <a:ea typeface="Meiryo UI" panose="020B0604030504040204" pitchFamily="50" charset="-128"/>
              </a:rPr>
              <a:t>本人性を電子的に証明するためのもの</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28073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電子化関連規制</a:t>
            </a:r>
            <a:endParaRPr kumimoji="1" lang="ja-JP" altLang="en-US" dirty="0"/>
          </a:p>
        </p:txBody>
      </p:sp>
      <p:sp>
        <p:nvSpPr>
          <p:cNvPr id="4" name="スライド番号プレースホルダー 3"/>
          <p:cNvSpPr>
            <a:spLocks noGrp="1"/>
          </p:cNvSpPr>
          <p:nvPr>
            <p:ph type="sldNum" sz="quarter" idx="4294967295"/>
          </p:nvPr>
        </p:nvSpPr>
        <p:spPr>
          <a:xfrm>
            <a:off x="9347200" y="6356350"/>
            <a:ext cx="2844800" cy="365125"/>
          </a:xfrm>
        </p:spPr>
        <p:txBody>
          <a:bodyPr/>
          <a:lstStyle/>
          <a:p>
            <a:fld id="{02CCC925-B94D-4CE8-838B-708BA4A3CBE4}" type="slidenum">
              <a:rPr kumimoji="1" lang="ja-JP" altLang="en-US" smtClean="0"/>
              <a:t>2</a:t>
            </a:fld>
            <a:endParaRPr kumimoji="1" lang="ja-JP" altLang="en-US"/>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823482406"/>
              </p:ext>
            </p:extLst>
          </p:nvPr>
        </p:nvGraphicFramePr>
        <p:xfrm>
          <a:off x="551384" y="1412456"/>
          <a:ext cx="11031016" cy="4943893"/>
        </p:xfrm>
        <a:graphic>
          <a:graphicData uri="http://schemas.openxmlformats.org/drawingml/2006/table">
            <a:tbl>
              <a:tblPr firstRow="1">
                <a:tableStyleId>{7DF18680-E054-41AD-8BC1-D1AEF772440D}</a:tableStyleId>
              </a:tblPr>
              <a:tblGrid>
                <a:gridCol w="5832648">
                  <a:extLst>
                    <a:ext uri="{9D8B030D-6E8A-4147-A177-3AD203B41FA5}">
                      <a16:colId xmlns:a16="http://schemas.microsoft.com/office/drawing/2014/main" val="3767733020"/>
                    </a:ext>
                  </a:extLst>
                </a:gridCol>
                <a:gridCol w="5198368">
                  <a:extLst>
                    <a:ext uri="{9D8B030D-6E8A-4147-A177-3AD203B41FA5}">
                      <a16:colId xmlns:a16="http://schemas.microsoft.com/office/drawing/2014/main" val="458898213"/>
                    </a:ext>
                  </a:extLst>
                </a:gridCol>
              </a:tblGrid>
              <a:tr h="409636">
                <a:tc>
                  <a:txBody>
                    <a:bodyPr/>
                    <a:lstStyle/>
                    <a:p>
                      <a:pPr algn="l">
                        <a:lnSpc>
                          <a:spcPct val="100000"/>
                        </a:lnSpc>
                      </a:pPr>
                      <a:r>
                        <a:rPr kumimoji="1" lang="ja-JP" altLang="en-US" sz="1600" dirty="0" smtClean="0">
                          <a:latin typeface="Meiryo UI" panose="020B0604030504040204" pitchFamily="50" charset="-128"/>
                          <a:ea typeface="Meiryo UI" panose="020B0604030504040204" pitchFamily="50" charset="-128"/>
                        </a:rPr>
                        <a:t>法令</a:t>
                      </a:r>
                      <a:endParaRPr kumimoji="1" lang="ja-JP" altLang="en-US" sz="1600" dirty="0">
                        <a:latin typeface="Meiryo UI" panose="020B0604030504040204" pitchFamily="50" charset="-128"/>
                        <a:ea typeface="Meiryo UI" panose="020B0604030504040204" pitchFamily="50" charset="-128"/>
                      </a:endParaRPr>
                    </a:p>
                  </a:txBody>
                  <a:tcPr marL="108000" marR="108000" marT="72000" marB="72000"/>
                </a:tc>
                <a:tc>
                  <a:txBody>
                    <a:bodyPr/>
                    <a:lstStyle/>
                    <a:p>
                      <a:pPr algn="l">
                        <a:lnSpc>
                          <a:spcPct val="100000"/>
                        </a:lnSpc>
                      </a:pPr>
                      <a:r>
                        <a:rPr kumimoji="1" lang="ja-JP" altLang="en-US" sz="1600" dirty="0" smtClean="0">
                          <a:latin typeface="Meiryo UI" panose="020B0604030504040204" pitchFamily="50" charset="-128"/>
                          <a:ea typeface="Meiryo UI" panose="020B0604030504040204" pitchFamily="50" charset="-128"/>
                        </a:rPr>
                        <a:t>内容</a:t>
                      </a:r>
                      <a:endParaRPr kumimoji="1" lang="ja-JP" altLang="en-US" sz="1600" dirty="0">
                        <a:latin typeface="Meiryo UI" panose="020B0604030504040204" pitchFamily="50" charset="-128"/>
                        <a:ea typeface="Meiryo UI" panose="020B0604030504040204" pitchFamily="50" charset="-128"/>
                      </a:endParaRPr>
                    </a:p>
                  </a:txBody>
                  <a:tcPr marL="108000" marR="108000" marT="72000" marB="72000"/>
                </a:tc>
                <a:extLst>
                  <a:ext uri="{0D108BD9-81ED-4DB2-BD59-A6C34878D82A}">
                    <a16:rowId xmlns:a16="http://schemas.microsoft.com/office/drawing/2014/main" val="3790160573"/>
                  </a:ext>
                </a:extLst>
              </a:tr>
              <a:tr h="634986">
                <a:tc>
                  <a:txBody>
                    <a:bodyPr/>
                    <a:lstStyle/>
                    <a:p>
                      <a:pPr algn="l">
                        <a:lnSpc>
                          <a:spcPct val="100000"/>
                        </a:lnSpc>
                        <a:spcAft>
                          <a:spcPts val="0"/>
                        </a:spcAft>
                      </a:pPr>
                      <a:r>
                        <a:rPr lang="ja-JP" sz="1500" kern="100" dirty="0" smtClean="0">
                          <a:effectLst/>
                          <a:latin typeface="Meiryo UI" panose="020B0604030504040204" pitchFamily="50" charset="-128"/>
                          <a:ea typeface="Meiryo UI" panose="020B0604030504040204" pitchFamily="50" charset="-128"/>
                        </a:rPr>
                        <a:t>電子</a:t>
                      </a:r>
                      <a:r>
                        <a:rPr lang="ja-JP" sz="1500" kern="100" dirty="0">
                          <a:effectLst/>
                          <a:latin typeface="Meiryo UI" panose="020B0604030504040204" pitchFamily="50" charset="-128"/>
                          <a:ea typeface="Meiryo UI" panose="020B0604030504040204" pitchFamily="50" charset="-128"/>
                        </a:rPr>
                        <a:t>署名及び認証業務に関する</a:t>
                      </a:r>
                      <a:r>
                        <a:rPr lang="ja-JP" sz="1500" kern="100" dirty="0" smtClean="0">
                          <a:effectLst/>
                          <a:latin typeface="Meiryo UI" panose="020B0604030504040204" pitchFamily="50" charset="-128"/>
                          <a:ea typeface="Meiryo UI" panose="020B0604030504040204" pitchFamily="50" charset="-128"/>
                        </a:rPr>
                        <a:t>法律</a:t>
                      </a:r>
                      <a:endParaRPr lang="en-US" altLang="ja-JP" sz="1500" kern="100" dirty="0" smtClean="0">
                        <a:effectLst/>
                        <a:latin typeface="Meiryo UI" panose="020B0604030504040204" pitchFamily="50" charset="-128"/>
                        <a:ea typeface="Meiryo UI" panose="020B0604030504040204" pitchFamily="50" charset="-128"/>
                      </a:endParaRPr>
                    </a:p>
                    <a:p>
                      <a:pPr algn="l">
                        <a:lnSpc>
                          <a:spcPct val="100000"/>
                        </a:lnSpc>
                        <a:spcAft>
                          <a:spcPts val="0"/>
                        </a:spcAft>
                      </a:pPr>
                      <a:r>
                        <a:rPr lang="en-US" altLang="ja-JP" sz="1500" kern="100" dirty="0" smtClean="0">
                          <a:effectLst/>
                          <a:latin typeface="Meiryo UI" panose="020B0604030504040204" pitchFamily="50" charset="-128"/>
                          <a:ea typeface="Meiryo UI" panose="020B0604030504040204" pitchFamily="50" charset="-128"/>
                        </a:rPr>
                        <a:t>(</a:t>
                      </a:r>
                      <a:r>
                        <a:rPr lang="ja-JP" altLang="en-US" sz="1500" kern="100" dirty="0" smtClean="0">
                          <a:effectLst/>
                          <a:latin typeface="Meiryo UI" panose="020B0604030504040204" pitchFamily="50" charset="-128"/>
                          <a:ea typeface="Meiryo UI" panose="020B0604030504040204" pitchFamily="50" charset="-128"/>
                        </a:rPr>
                        <a:t>平成</a:t>
                      </a:r>
                      <a:r>
                        <a:rPr lang="en-US" altLang="ja-JP" sz="1500" kern="100" dirty="0" smtClean="0">
                          <a:effectLst/>
                          <a:latin typeface="Meiryo UI" panose="020B0604030504040204" pitchFamily="50" charset="-128"/>
                          <a:ea typeface="Meiryo UI" panose="020B0604030504040204" pitchFamily="50" charset="-128"/>
                        </a:rPr>
                        <a:t>12</a:t>
                      </a:r>
                      <a:r>
                        <a:rPr lang="ja-JP" altLang="en-US" sz="1500" kern="100" dirty="0" smtClean="0">
                          <a:effectLst/>
                          <a:latin typeface="Meiryo UI" panose="020B0604030504040204" pitchFamily="50" charset="-128"/>
                          <a:ea typeface="Meiryo UI" panose="020B0604030504040204" pitchFamily="50" charset="-128"/>
                        </a:rPr>
                        <a:t>年</a:t>
                      </a:r>
                      <a:r>
                        <a:rPr lang="en-US" altLang="ja-JP" sz="1500" kern="100" dirty="0" smtClean="0">
                          <a:effectLst/>
                          <a:latin typeface="Meiryo UI" panose="020B0604030504040204" pitchFamily="50" charset="-128"/>
                          <a:ea typeface="Meiryo UI" panose="020B0604030504040204" pitchFamily="50" charset="-128"/>
                        </a:rPr>
                        <a:t>5</a:t>
                      </a:r>
                      <a:r>
                        <a:rPr lang="ja-JP" altLang="en-US" sz="1500" kern="100" dirty="0" smtClean="0">
                          <a:effectLst/>
                          <a:latin typeface="Meiryo UI" panose="020B0604030504040204" pitchFamily="50" charset="-128"/>
                          <a:ea typeface="Meiryo UI" panose="020B0604030504040204" pitchFamily="50" charset="-128"/>
                        </a:rPr>
                        <a:t>月</a:t>
                      </a:r>
                      <a:r>
                        <a:rPr lang="en-US" altLang="ja-JP" sz="1500" kern="100" dirty="0" smtClean="0">
                          <a:effectLst/>
                          <a:latin typeface="Meiryo UI" panose="020B0604030504040204" pitchFamily="50" charset="-128"/>
                          <a:ea typeface="Meiryo UI" panose="020B0604030504040204" pitchFamily="50" charset="-128"/>
                        </a:rPr>
                        <a:t>31</a:t>
                      </a:r>
                      <a:r>
                        <a:rPr lang="ja-JP" altLang="en-US" sz="1500" kern="100" dirty="0" smtClean="0">
                          <a:effectLst/>
                          <a:latin typeface="Meiryo UI" panose="020B0604030504040204" pitchFamily="50" charset="-128"/>
                          <a:ea typeface="Meiryo UI" panose="020B0604030504040204" pitchFamily="50" charset="-128"/>
                        </a:rPr>
                        <a:t>日法律第</a:t>
                      </a:r>
                      <a:r>
                        <a:rPr lang="en-US" altLang="ja-JP" sz="1500" kern="100" dirty="0" smtClean="0">
                          <a:effectLst/>
                          <a:latin typeface="Meiryo UI" panose="020B0604030504040204" pitchFamily="50" charset="-128"/>
                          <a:ea typeface="Meiryo UI" panose="020B0604030504040204" pitchFamily="50" charset="-128"/>
                        </a:rPr>
                        <a:t>102</a:t>
                      </a:r>
                      <a:r>
                        <a:rPr lang="ja-JP" altLang="en-US" sz="1500" kern="100" dirty="0" smtClean="0">
                          <a:effectLst/>
                          <a:latin typeface="Meiryo UI" panose="020B0604030504040204" pitchFamily="50" charset="-128"/>
                          <a:ea typeface="Meiryo UI" panose="020B0604030504040204" pitchFamily="50" charset="-128"/>
                        </a:rPr>
                        <a:t>号、</a:t>
                      </a:r>
                      <a:r>
                        <a:rPr lang="ja-JP" altLang="en-US" sz="1500" b="1" kern="100" dirty="0" smtClean="0">
                          <a:effectLst/>
                          <a:latin typeface="Meiryo UI" panose="020B0604030504040204" pitchFamily="50" charset="-128"/>
                          <a:ea typeface="Meiryo UI" panose="020B0604030504040204" pitchFamily="50" charset="-128"/>
                        </a:rPr>
                        <a:t>電子署名法</a:t>
                      </a:r>
                      <a:r>
                        <a:rPr lang="en-US" altLang="ja-JP" sz="1500" kern="100" dirty="0" smtClean="0">
                          <a:effectLst/>
                          <a:latin typeface="Meiryo UI" panose="020B0604030504040204" pitchFamily="50" charset="-128"/>
                          <a:ea typeface="Meiryo UI" panose="020B0604030504040204" pitchFamily="50" charset="-128"/>
                        </a:rPr>
                        <a:t>)</a:t>
                      </a:r>
                      <a:endParaRPr lang="ja-JP" sz="15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8000" marR="108000" marT="72000" marB="72000"/>
                </a:tc>
                <a:tc>
                  <a:txBody>
                    <a:bodyPr/>
                    <a:lstStyle/>
                    <a:p>
                      <a:pPr algn="l">
                        <a:lnSpc>
                          <a:spcPct val="100000"/>
                        </a:lnSpc>
                        <a:spcAft>
                          <a:spcPts val="0"/>
                        </a:spcAft>
                      </a:pPr>
                      <a:r>
                        <a:rPr lang="ja-JP" sz="1500" kern="100" dirty="0">
                          <a:effectLst/>
                          <a:latin typeface="Meiryo UI" panose="020B0604030504040204" pitchFamily="50" charset="-128"/>
                          <a:ea typeface="Meiryo UI" panose="020B0604030504040204" pitchFamily="50" charset="-128"/>
                        </a:rPr>
                        <a:t>手書き署名に替えて電子署名を用いることが出来る根拠法。</a:t>
                      </a:r>
                    </a:p>
                    <a:p>
                      <a:pPr algn="l">
                        <a:lnSpc>
                          <a:spcPct val="100000"/>
                        </a:lnSpc>
                        <a:spcAft>
                          <a:spcPts val="0"/>
                        </a:spcAft>
                      </a:pPr>
                      <a:r>
                        <a:rPr lang="ja-JP" sz="1500" kern="100" dirty="0">
                          <a:effectLst/>
                          <a:latin typeface="Meiryo UI" panose="020B0604030504040204" pitchFamily="50" charset="-128"/>
                          <a:ea typeface="Meiryo UI" panose="020B0604030504040204" pitchFamily="50" charset="-128"/>
                        </a:rPr>
                        <a:t>電子署名の要件も定義。</a:t>
                      </a:r>
                      <a:endParaRPr lang="ja-JP" sz="15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8000" marR="108000" marT="72000" marB="72000"/>
                </a:tc>
                <a:extLst>
                  <a:ext uri="{0D108BD9-81ED-4DB2-BD59-A6C34878D82A}">
                    <a16:rowId xmlns:a16="http://schemas.microsoft.com/office/drawing/2014/main" val="2722957166"/>
                  </a:ext>
                </a:extLst>
              </a:tr>
              <a:tr h="634986">
                <a:tc>
                  <a:txBody>
                    <a:bodyPr/>
                    <a:lstStyle/>
                    <a:p>
                      <a:pPr algn="l">
                        <a:lnSpc>
                          <a:spcPct val="100000"/>
                        </a:lnSpc>
                        <a:spcAft>
                          <a:spcPts val="0"/>
                        </a:spcAft>
                      </a:pPr>
                      <a:r>
                        <a:rPr lang="ja-JP" sz="1500" kern="100" dirty="0" smtClean="0">
                          <a:effectLst/>
                          <a:latin typeface="Meiryo UI" panose="020B0604030504040204" pitchFamily="50" charset="-128"/>
                          <a:ea typeface="Meiryo UI" panose="020B0604030504040204" pitchFamily="50" charset="-128"/>
                        </a:rPr>
                        <a:t>行政</a:t>
                      </a:r>
                      <a:r>
                        <a:rPr lang="ja-JP" sz="1500" kern="100" dirty="0">
                          <a:effectLst/>
                          <a:latin typeface="Meiryo UI" panose="020B0604030504040204" pitchFamily="50" charset="-128"/>
                          <a:ea typeface="Meiryo UI" panose="020B0604030504040204" pitchFamily="50" charset="-128"/>
                        </a:rPr>
                        <a:t>手続等における情報通信の技術の利用に関する</a:t>
                      </a:r>
                      <a:r>
                        <a:rPr lang="ja-JP" sz="1500" kern="100" dirty="0" smtClean="0">
                          <a:effectLst/>
                          <a:latin typeface="Meiryo UI" panose="020B0604030504040204" pitchFamily="50" charset="-128"/>
                          <a:ea typeface="Meiryo UI" panose="020B0604030504040204" pitchFamily="50" charset="-128"/>
                        </a:rPr>
                        <a:t>法律</a:t>
                      </a:r>
                      <a:endParaRPr lang="en-US" altLang="ja-JP" sz="1500" kern="100" dirty="0" smtClean="0">
                        <a:effectLst/>
                        <a:latin typeface="Meiryo UI" panose="020B0604030504040204" pitchFamily="50" charset="-128"/>
                        <a:ea typeface="Meiryo UI" panose="020B0604030504040204" pitchFamily="50" charset="-128"/>
                      </a:endParaRPr>
                    </a:p>
                    <a:p>
                      <a:pPr algn="l">
                        <a:lnSpc>
                          <a:spcPct val="100000"/>
                        </a:lnSpc>
                        <a:spcAft>
                          <a:spcPts val="0"/>
                        </a:spcAft>
                      </a:pPr>
                      <a:r>
                        <a:rPr lang="en-US" altLang="ja-JP" sz="1500" kern="100" dirty="0" smtClean="0">
                          <a:effectLst/>
                          <a:latin typeface="Meiryo UI" panose="020B0604030504040204" pitchFamily="50" charset="-128"/>
                          <a:ea typeface="Meiryo UI" panose="020B0604030504040204" pitchFamily="50" charset="-128"/>
                        </a:rPr>
                        <a:t>(</a:t>
                      </a:r>
                      <a:r>
                        <a:rPr lang="zh-CN" altLang="en-US" sz="1500" kern="100" dirty="0" smtClean="0">
                          <a:effectLst/>
                          <a:latin typeface="Meiryo UI" panose="020B0604030504040204" pitchFamily="50" charset="-128"/>
                          <a:ea typeface="Meiryo UI" panose="020B0604030504040204" pitchFamily="50" charset="-128"/>
                        </a:rPr>
                        <a:t>平成</a:t>
                      </a:r>
                      <a:r>
                        <a:rPr lang="en-US" altLang="zh-CN" sz="1500" kern="100" dirty="0" smtClean="0">
                          <a:effectLst/>
                          <a:latin typeface="Meiryo UI" panose="020B0604030504040204" pitchFamily="50" charset="-128"/>
                          <a:ea typeface="Meiryo UI" panose="020B0604030504040204" pitchFamily="50" charset="-128"/>
                        </a:rPr>
                        <a:t>14</a:t>
                      </a:r>
                      <a:r>
                        <a:rPr lang="zh-CN" altLang="en-US" sz="1500" kern="100" dirty="0" smtClean="0">
                          <a:effectLst/>
                          <a:latin typeface="Meiryo UI" panose="020B0604030504040204" pitchFamily="50" charset="-128"/>
                          <a:ea typeface="Meiryo UI" panose="020B0604030504040204" pitchFamily="50" charset="-128"/>
                        </a:rPr>
                        <a:t>年</a:t>
                      </a:r>
                      <a:r>
                        <a:rPr lang="en-US" altLang="zh-CN" sz="1500" kern="100" dirty="0" smtClean="0">
                          <a:effectLst/>
                          <a:latin typeface="Meiryo UI" panose="020B0604030504040204" pitchFamily="50" charset="-128"/>
                          <a:ea typeface="Meiryo UI" panose="020B0604030504040204" pitchFamily="50" charset="-128"/>
                        </a:rPr>
                        <a:t>12</a:t>
                      </a:r>
                      <a:r>
                        <a:rPr lang="zh-CN" altLang="en-US" sz="1500" kern="100" dirty="0" smtClean="0">
                          <a:effectLst/>
                          <a:latin typeface="Meiryo UI" panose="020B0604030504040204" pitchFamily="50" charset="-128"/>
                          <a:ea typeface="Meiryo UI" panose="020B0604030504040204" pitchFamily="50" charset="-128"/>
                        </a:rPr>
                        <a:t>月</a:t>
                      </a:r>
                      <a:r>
                        <a:rPr lang="en-US" altLang="zh-CN" sz="1500" kern="100" dirty="0" smtClean="0">
                          <a:effectLst/>
                          <a:latin typeface="Meiryo UI" panose="020B0604030504040204" pitchFamily="50" charset="-128"/>
                          <a:ea typeface="Meiryo UI" panose="020B0604030504040204" pitchFamily="50" charset="-128"/>
                        </a:rPr>
                        <a:t>13</a:t>
                      </a:r>
                      <a:r>
                        <a:rPr lang="zh-CN" altLang="en-US" sz="1500" kern="100" dirty="0" smtClean="0">
                          <a:effectLst/>
                          <a:latin typeface="Meiryo UI" panose="020B0604030504040204" pitchFamily="50" charset="-128"/>
                          <a:ea typeface="Meiryo UI" panose="020B0604030504040204" pitchFamily="50" charset="-128"/>
                        </a:rPr>
                        <a:t>日法律第</a:t>
                      </a:r>
                      <a:r>
                        <a:rPr lang="en-US" altLang="zh-CN" sz="1500" kern="100" dirty="0" smtClean="0">
                          <a:effectLst/>
                          <a:latin typeface="Meiryo UI" panose="020B0604030504040204" pitchFamily="50" charset="-128"/>
                          <a:ea typeface="Meiryo UI" panose="020B0604030504040204" pitchFamily="50" charset="-128"/>
                        </a:rPr>
                        <a:t>151</a:t>
                      </a:r>
                      <a:r>
                        <a:rPr lang="zh-CN" altLang="en-US" sz="1500" kern="100" dirty="0" smtClean="0">
                          <a:effectLst/>
                          <a:latin typeface="Meiryo UI" panose="020B0604030504040204" pitchFamily="50" charset="-128"/>
                          <a:ea typeface="Meiryo UI" panose="020B0604030504040204" pitchFamily="50" charset="-128"/>
                        </a:rPr>
                        <a:t>号、</a:t>
                      </a:r>
                      <a:r>
                        <a:rPr lang="zh-CN" altLang="en-US" sz="1500" b="1" kern="100" dirty="0" smtClean="0">
                          <a:effectLst/>
                          <a:latin typeface="Meiryo UI" panose="020B0604030504040204" pitchFamily="50" charset="-128"/>
                          <a:ea typeface="Meiryo UI" panose="020B0604030504040204" pitchFamily="50" charset="-128"/>
                        </a:rPr>
                        <a:t>行政手続</a:t>
                      </a:r>
                      <a:r>
                        <a:rPr lang="ja-JP" altLang="en-US" sz="1500" b="1" kern="100" dirty="0" smtClean="0">
                          <a:effectLst/>
                          <a:latin typeface="Meiryo UI" panose="020B0604030504040204" pitchFamily="50" charset="-128"/>
                          <a:ea typeface="Meiryo UI" panose="020B0604030504040204" pitchFamily="50" charset="-128"/>
                        </a:rPr>
                        <a:t>オンライン化</a:t>
                      </a:r>
                      <a:r>
                        <a:rPr lang="zh-CN" altLang="en-US" sz="1500" b="1" kern="100" dirty="0" smtClean="0">
                          <a:effectLst/>
                          <a:latin typeface="Meiryo UI" panose="020B0604030504040204" pitchFamily="50" charset="-128"/>
                          <a:ea typeface="Meiryo UI" panose="020B0604030504040204" pitchFamily="50" charset="-128"/>
                        </a:rPr>
                        <a:t>法</a:t>
                      </a:r>
                      <a:r>
                        <a:rPr lang="en-US" altLang="zh-CN" sz="1500" kern="100" dirty="0" smtClean="0">
                          <a:effectLst/>
                          <a:latin typeface="Meiryo UI" panose="020B0604030504040204" pitchFamily="50" charset="-128"/>
                          <a:ea typeface="Meiryo UI" panose="020B0604030504040204" pitchFamily="50" charset="-128"/>
                        </a:rPr>
                        <a:t>)</a:t>
                      </a:r>
                      <a:endParaRPr lang="ja-JP" sz="15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8000" marR="108000" marT="72000" marB="72000"/>
                </a:tc>
                <a:tc>
                  <a:txBody>
                    <a:bodyPr/>
                    <a:lstStyle/>
                    <a:p>
                      <a:pPr algn="l">
                        <a:lnSpc>
                          <a:spcPct val="100000"/>
                        </a:lnSpc>
                        <a:spcAft>
                          <a:spcPts val="0"/>
                        </a:spcAft>
                      </a:pPr>
                      <a:r>
                        <a:rPr lang="ja-JP" sz="1500" kern="100" dirty="0" smtClean="0">
                          <a:effectLst/>
                          <a:latin typeface="Meiryo UI" panose="020B0604030504040204" pitchFamily="50" charset="-128"/>
                          <a:ea typeface="Meiryo UI" panose="020B0604030504040204" pitchFamily="50" charset="-128"/>
                        </a:rPr>
                        <a:t>書面</a:t>
                      </a:r>
                      <a:r>
                        <a:rPr lang="ja-JP" sz="1500" kern="100" dirty="0">
                          <a:effectLst/>
                          <a:latin typeface="Meiryo UI" panose="020B0604030504040204" pitchFamily="50" charset="-128"/>
                          <a:ea typeface="Meiryo UI" panose="020B0604030504040204" pitchFamily="50" charset="-128"/>
                        </a:rPr>
                        <a:t>に替えてオンライン</a:t>
                      </a:r>
                      <a:r>
                        <a:rPr lang="ja-JP" sz="1500" kern="100" dirty="0" smtClean="0">
                          <a:effectLst/>
                          <a:latin typeface="Meiryo UI" panose="020B0604030504040204" pitchFamily="50" charset="-128"/>
                          <a:ea typeface="Meiryo UI" panose="020B0604030504040204" pitchFamily="50" charset="-128"/>
                        </a:rPr>
                        <a:t>で</a:t>
                      </a:r>
                      <a:r>
                        <a:rPr lang="ja-JP" altLang="en-US" sz="1500" kern="100" dirty="0" smtClean="0">
                          <a:effectLst/>
                          <a:latin typeface="Meiryo UI" panose="020B0604030504040204" pitchFamily="50" charset="-128"/>
                          <a:ea typeface="Meiryo UI" panose="020B0604030504040204" pitchFamily="50" charset="-128"/>
                        </a:rPr>
                        <a:t>行政手続</a:t>
                      </a:r>
                      <a:r>
                        <a:rPr lang="ja-JP" sz="1500" kern="100" dirty="0" smtClean="0">
                          <a:effectLst/>
                          <a:latin typeface="Meiryo UI" panose="020B0604030504040204" pitchFamily="50" charset="-128"/>
                          <a:ea typeface="Meiryo UI" panose="020B0604030504040204" pitchFamily="50" charset="-128"/>
                        </a:rPr>
                        <a:t>等</a:t>
                      </a:r>
                      <a:r>
                        <a:rPr lang="ja-JP" sz="1500" kern="100" dirty="0">
                          <a:effectLst/>
                          <a:latin typeface="Meiryo UI" panose="020B0604030504040204" pitchFamily="50" charset="-128"/>
                          <a:ea typeface="Meiryo UI" panose="020B0604030504040204" pitchFamily="50" charset="-128"/>
                        </a:rPr>
                        <a:t>を行うことが出来る根拠法。</a:t>
                      </a:r>
                      <a:endParaRPr lang="ja-JP" sz="15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8000" marR="108000" marT="72000" marB="72000"/>
                </a:tc>
                <a:extLst>
                  <a:ext uri="{0D108BD9-81ED-4DB2-BD59-A6C34878D82A}">
                    <a16:rowId xmlns:a16="http://schemas.microsoft.com/office/drawing/2014/main" val="801495362"/>
                  </a:ext>
                </a:extLst>
              </a:tr>
              <a:tr h="876433">
                <a:tc>
                  <a:txBody>
                    <a:bodyPr/>
                    <a:lstStyle/>
                    <a:p>
                      <a:pPr algn="l">
                        <a:lnSpc>
                          <a:spcPct val="100000"/>
                        </a:lnSpc>
                        <a:spcAft>
                          <a:spcPts val="0"/>
                        </a:spcAft>
                      </a:pPr>
                      <a:r>
                        <a:rPr lang="ja-JP" sz="1500" kern="100" dirty="0" smtClean="0">
                          <a:effectLst/>
                          <a:latin typeface="Meiryo UI" panose="020B0604030504040204" pitchFamily="50" charset="-128"/>
                          <a:ea typeface="Meiryo UI" panose="020B0604030504040204" pitchFamily="50" charset="-128"/>
                        </a:rPr>
                        <a:t>厚生</a:t>
                      </a:r>
                      <a:r>
                        <a:rPr lang="ja-JP" sz="1500" kern="100" dirty="0">
                          <a:effectLst/>
                          <a:latin typeface="Meiryo UI" panose="020B0604030504040204" pitchFamily="50" charset="-128"/>
                          <a:ea typeface="Meiryo UI" panose="020B0604030504040204" pitchFamily="50" charset="-128"/>
                        </a:rPr>
                        <a:t>労働省の所管する法令に係る行政手続等における情報通信の技術の利用に関する法律施行</a:t>
                      </a:r>
                      <a:r>
                        <a:rPr lang="ja-JP" sz="1500" kern="100" dirty="0" smtClean="0">
                          <a:effectLst/>
                          <a:latin typeface="Meiryo UI" panose="020B0604030504040204" pitchFamily="50" charset="-128"/>
                          <a:ea typeface="Meiryo UI" panose="020B0604030504040204" pitchFamily="50" charset="-128"/>
                        </a:rPr>
                        <a:t>規則</a:t>
                      </a:r>
                      <a:endParaRPr lang="en-US" altLang="ja-JP" sz="1500" kern="100" dirty="0" smtClean="0">
                        <a:effectLst/>
                        <a:latin typeface="Meiryo UI" panose="020B0604030504040204" pitchFamily="50" charset="-128"/>
                        <a:ea typeface="Meiryo UI" panose="020B0604030504040204" pitchFamily="50" charset="-128"/>
                      </a:endParaRPr>
                    </a:p>
                    <a:p>
                      <a:pPr algn="l">
                        <a:lnSpc>
                          <a:spcPct val="100000"/>
                        </a:lnSpc>
                        <a:spcAft>
                          <a:spcPts val="0"/>
                        </a:spcAft>
                      </a:pPr>
                      <a:r>
                        <a:rPr lang="en-US" altLang="ja-JP" sz="1500" kern="100" dirty="0" smtClean="0">
                          <a:effectLst/>
                          <a:latin typeface="Meiryo UI" panose="020B0604030504040204" pitchFamily="50" charset="-128"/>
                          <a:ea typeface="Meiryo UI" panose="020B0604030504040204" pitchFamily="50" charset="-128"/>
                        </a:rPr>
                        <a:t>(</a:t>
                      </a:r>
                      <a:r>
                        <a:rPr lang="zh-CN" altLang="en-US" sz="1500" kern="100" dirty="0" smtClean="0">
                          <a:effectLst/>
                          <a:latin typeface="Meiryo UI" panose="020B0604030504040204" pitchFamily="50" charset="-128"/>
                          <a:ea typeface="Meiryo UI" panose="020B0604030504040204" pitchFamily="50" charset="-128"/>
                        </a:rPr>
                        <a:t>平成</a:t>
                      </a:r>
                      <a:r>
                        <a:rPr lang="en-US" altLang="zh-CN" sz="1500" kern="100" dirty="0" smtClean="0">
                          <a:effectLst/>
                          <a:latin typeface="Meiryo UI" panose="020B0604030504040204" pitchFamily="50" charset="-128"/>
                          <a:ea typeface="Meiryo UI" panose="020B0604030504040204" pitchFamily="50" charset="-128"/>
                        </a:rPr>
                        <a:t>15</a:t>
                      </a:r>
                      <a:r>
                        <a:rPr lang="zh-CN" altLang="en-US" sz="1500" kern="100" dirty="0" smtClean="0">
                          <a:effectLst/>
                          <a:latin typeface="Meiryo UI" panose="020B0604030504040204" pitchFamily="50" charset="-128"/>
                          <a:ea typeface="Meiryo UI" panose="020B0604030504040204" pitchFamily="50" charset="-128"/>
                        </a:rPr>
                        <a:t>年</a:t>
                      </a:r>
                      <a:r>
                        <a:rPr lang="en-US" altLang="zh-CN" sz="1500" kern="100" dirty="0" smtClean="0">
                          <a:effectLst/>
                          <a:latin typeface="Meiryo UI" panose="020B0604030504040204" pitchFamily="50" charset="-128"/>
                          <a:ea typeface="Meiryo UI" panose="020B0604030504040204" pitchFamily="50" charset="-128"/>
                        </a:rPr>
                        <a:t>3</a:t>
                      </a:r>
                      <a:r>
                        <a:rPr lang="zh-CN" altLang="en-US" sz="1500" kern="100" dirty="0" smtClean="0">
                          <a:effectLst/>
                          <a:latin typeface="Meiryo UI" panose="020B0604030504040204" pitchFamily="50" charset="-128"/>
                          <a:ea typeface="Meiryo UI" panose="020B0604030504040204" pitchFamily="50" charset="-128"/>
                        </a:rPr>
                        <a:t>月</a:t>
                      </a:r>
                      <a:r>
                        <a:rPr lang="en-US" altLang="zh-CN" sz="1500" kern="100" dirty="0" smtClean="0">
                          <a:effectLst/>
                          <a:latin typeface="Meiryo UI" panose="020B0604030504040204" pitchFamily="50" charset="-128"/>
                          <a:ea typeface="Meiryo UI" panose="020B0604030504040204" pitchFamily="50" charset="-128"/>
                        </a:rPr>
                        <a:t>20</a:t>
                      </a:r>
                      <a:r>
                        <a:rPr lang="zh-CN" altLang="en-US" sz="1500" kern="100" dirty="0" smtClean="0">
                          <a:effectLst/>
                          <a:latin typeface="Meiryo UI" panose="020B0604030504040204" pitchFamily="50" charset="-128"/>
                          <a:ea typeface="Meiryo UI" panose="020B0604030504040204" pitchFamily="50" charset="-128"/>
                        </a:rPr>
                        <a:t>日厚生労働</a:t>
                      </a:r>
                      <a:r>
                        <a:rPr lang="zh-CN" altLang="en-US" sz="1500" b="1" kern="100" dirty="0" smtClean="0">
                          <a:effectLst/>
                          <a:latin typeface="Meiryo UI" panose="020B0604030504040204" pitchFamily="50" charset="-128"/>
                          <a:ea typeface="Meiryo UI" panose="020B0604030504040204" pitchFamily="50" charset="-128"/>
                        </a:rPr>
                        <a:t>省令第</a:t>
                      </a:r>
                      <a:r>
                        <a:rPr lang="en-US" altLang="zh-CN" sz="1500" b="1" kern="100" dirty="0" smtClean="0">
                          <a:effectLst/>
                          <a:latin typeface="Meiryo UI" panose="020B0604030504040204" pitchFamily="50" charset="-128"/>
                          <a:ea typeface="Meiryo UI" panose="020B0604030504040204" pitchFamily="50" charset="-128"/>
                        </a:rPr>
                        <a:t>40</a:t>
                      </a:r>
                      <a:r>
                        <a:rPr lang="zh-CN" altLang="en-US" sz="1500" b="1" kern="100" dirty="0" smtClean="0">
                          <a:effectLst/>
                          <a:latin typeface="Meiryo UI" panose="020B0604030504040204" pitchFamily="50" charset="-128"/>
                          <a:ea typeface="Meiryo UI" panose="020B0604030504040204" pitchFamily="50" charset="-128"/>
                        </a:rPr>
                        <a:t>号</a:t>
                      </a:r>
                      <a:r>
                        <a:rPr lang="en-US" altLang="zh-CN" sz="1500" kern="100" dirty="0" smtClean="0">
                          <a:effectLst/>
                          <a:latin typeface="Meiryo UI" panose="020B0604030504040204" pitchFamily="50" charset="-128"/>
                          <a:ea typeface="Meiryo UI" panose="020B0604030504040204" pitchFamily="50" charset="-128"/>
                        </a:rPr>
                        <a:t>)</a:t>
                      </a:r>
                      <a:endParaRPr lang="ja-JP" sz="15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8000" marR="108000" marT="72000" marB="72000">
                    <a:lnB w="12700" cap="flat" cmpd="sng" algn="ctr">
                      <a:solidFill>
                        <a:schemeClr val="bg1"/>
                      </a:solidFill>
                      <a:prstDash val="solid"/>
                      <a:round/>
                      <a:headEnd type="none" w="med" len="med"/>
                      <a:tailEnd type="none" w="med" len="med"/>
                    </a:lnB>
                  </a:tcPr>
                </a:tc>
                <a:tc>
                  <a:txBody>
                    <a:bodyPr/>
                    <a:lstStyle/>
                    <a:p>
                      <a:pPr algn="l">
                        <a:lnSpc>
                          <a:spcPct val="100000"/>
                        </a:lnSpc>
                        <a:spcAft>
                          <a:spcPts val="0"/>
                        </a:spcAft>
                      </a:pPr>
                      <a:r>
                        <a:rPr lang="ja-JP" sz="1500" kern="100" dirty="0">
                          <a:effectLst/>
                          <a:latin typeface="Meiryo UI" panose="020B0604030504040204" pitchFamily="50" charset="-128"/>
                          <a:ea typeface="Meiryo UI" panose="020B0604030504040204" pitchFamily="50" charset="-128"/>
                        </a:rPr>
                        <a:t>書面に替えてオンライン</a:t>
                      </a:r>
                      <a:r>
                        <a:rPr lang="ja-JP" sz="1500" kern="100" dirty="0" smtClean="0">
                          <a:effectLst/>
                          <a:latin typeface="Meiryo UI" panose="020B0604030504040204" pitchFamily="50" charset="-128"/>
                          <a:ea typeface="Meiryo UI" panose="020B0604030504040204" pitchFamily="50" charset="-128"/>
                        </a:rPr>
                        <a:t>で</a:t>
                      </a:r>
                      <a:r>
                        <a:rPr lang="ja-JP" altLang="en-US" sz="1500" kern="100" dirty="0" smtClean="0">
                          <a:effectLst/>
                          <a:latin typeface="Meiryo UI" panose="020B0604030504040204" pitchFamily="50" charset="-128"/>
                          <a:ea typeface="Meiryo UI" panose="020B0604030504040204" pitchFamily="50" charset="-128"/>
                        </a:rPr>
                        <a:t>行政</a:t>
                      </a:r>
                      <a:r>
                        <a:rPr lang="ja-JP" sz="1500" kern="100" dirty="0" smtClean="0">
                          <a:effectLst/>
                          <a:latin typeface="Meiryo UI" panose="020B0604030504040204" pitchFamily="50" charset="-128"/>
                          <a:ea typeface="Meiryo UI" panose="020B0604030504040204" pitchFamily="50" charset="-128"/>
                        </a:rPr>
                        <a:t>手続</a:t>
                      </a:r>
                      <a:r>
                        <a:rPr lang="ja-JP" sz="1500" kern="100" dirty="0">
                          <a:effectLst/>
                          <a:latin typeface="Meiryo UI" panose="020B0604030504040204" pitchFamily="50" charset="-128"/>
                          <a:ea typeface="Meiryo UI" panose="020B0604030504040204" pitchFamily="50" charset="-128"/>
                        </a:rPr>
                        <a:t>等を行う場合の要件を規定。</a:t>
                      </a:r>
                      <a:endParaRPr lang="ja-JP" sz="15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8000" marR="108000" marT="72000" marB="72000">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3855758"/>
                  </a:ext>
                </a:extLst>
              </a:tr>
              <a:tr h="634986">
                <a:tc>
                  <a:txBody>
                    <a:bodyPr/>
                    <a:lstStyle/>
                    <a:p>
                      <a:pPr marL="0" algn="l" defTabSz="914400" rtl="0" eaLnBrk="1" latinLnBrk="0" hangingPunct="1">
                        <a:lnSpc>
                          <a:spcPct val="100000"/>
                        </a:lnSpc>
                        <a:spcAft>
                          <a:spcPts val="0"/>
                        </a:spcAft>
                      </a:pPr>
                      <a:r>
                        <a:rPr kumimoji="1" lang="ja-JP" sz="1500" kern="100" dirty="0" smtClean="0">
                          <a:solidFill>
                            <a:schemeClr val="dk1"/>
                          </a:solidFill>
                          <a:effectLst/>
                          <a:latin typeface="Meiryo UI" panose="020B0604030504040204" pitchFamily="50" charset="-128"/>
                          <a:ea typeface="Meiryo UI" panose="020B0604030504040204" pitchFamily="50" charset="-128"/>
                          <a:cs typeface="+mn-cs"/>
                        </a:rPr>
                        <a:t>民間事</a:t>
                      </a:r>
                      <a:r>
                        <a:rPr kumimoji="1" lang="ja-JP" sz="1500" kern="100" dirty="0">
                          <a:solidFill>
                            <a:schemeClr val="dk1"/>
                          </a:solidFill>
                          <a:effectLst/>
                          <a:latin typeface="Meiryo UI" panose="020B0604030504040204" pitchFamily="50" charset="-128"/>
                          <a:ea typeface="Meiryo UI" panose="020B0604030504040204" pitchFamily="50" charset="-128"/>
                          <a:cs typeface="+mn-cs"/>
                        </a:rPr>
                        <a:t>業者等が行う書面の保存等における情報通信の技術の利用に関する</a:t>
                      </a:r>
                      <a:r>
                        <a:rPr kumimoji="1" lang="ja-JP" sz="1500" kern="100" dirty="0" smtClean="0">
                          <a:solidFill>
                            <a:schemeClr val="dk1"/>
                          </a:solidFill>
                          <a:effectLst/>
                          <a:latin typeface="Meiryo UI" panose="020B0604030504040204" pitchFamily="50" charset="-128"/>
                          <a:ea typeface="Meiryo UI" panose="020B0604030504040204" pitchFamily="50" charset="-128"/>
                          <a:cs typeface="+mn-cs"/>
                        </a:rPr>
                        <a:t>法律</a:t>
                      </a:r>
                      <a:r>
                        <a:rPr kumimoji="1" lang="en-US" altLang="ja-JP" sz="1500" kern="1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500" kern="100" dirty="0" smtClean="0">
                          <a:solidFill>
                            <a:schemeClr val="dk1"/>
                          </a:solidFill>
                          <a:effectLst/>
                          <a:latin typeface="Meiryo UI" panose="020B0604030504040204" pitchFamily="50" charset="-128"/>
                          <a:ea typeface="Meiryo UI" panose="020B0604030504040204" pitchFamily="50" charset="-128"/>
                          <a:cs typeface="+mn-cs"/>
                        </a:rPr>
                        <a:t>平成</a:t>
                      </a:r>
                      <a:r>
                        <a:rPr kumimoji="1" lang="en-US" altLang="ja-JP" sz="1500" kern="100" dirty="0" smtClean="0">
                          <a:solidFill>
                            <a:schemeClr val="dk1"/>
                          </a:solidFill>
                          <a:effectLst/>
                          <a:latin typeface="Meiryo UI" panose="020B0604030504040204" pitchFamily="50" charset="-128"/>
                          <a:ea typeface="Meiryo UI" panose="020B0604030504040204" pitchFamily="50" charset="-128"/>
                          <a:cs typeface="+mn-cs"/>
                        </a:rPr>
                        <a:t>16</a:t>
                      </a:r>
                      <a:r>
                        <a:rPr kumimoji="1" lang="ja-JP" altLang="en-US" sz="1500" kern="100" dirty="0" smtClean="0">
                          <a:solidFill>
                            <a:schemeClr val="dk1"/>
                          </a:solidFill>
                          <a:effectLst/>
                          <a:latin typeface="Meiryo UI" panose="020B0604030504040204" pitchFamily="50" charset="-128"/>
                          <a:ea typeface="Meiryo UI" panose="020B0604030504040204" pitchFamily="50" charset="-128"/>
                          <a:cs typeface="+mn-cs"/>
                        </a:rPr>
                        <a:t>年</a:t>
                      </a:r>
                      <a:r>
                        <a:rPr kumimoji="1" lang="en-US" altLang="ja-JP" sz="1500" kern="100" dirty="0" smtClean="0">
                          <a:solidFill>
                            <a:schemeClr val="dk1"/>
                          </a:solidFill>
                          <a:effectLst/>
                          <a:latin typeface="Meiryo UI" panose="020B0604030504040204" pitchFamily="50" charset="-128"/>
                          <a:ea typeface="Meiryo UI" panose="020B0604030504040204" pitchFamily="50" charset="-128"/>
                          <a:cs typeface="+mn-cs"/>
                        </a:rPr>
                        <a:t>12</a:t>
                      </a:r>
                      <a:r>
                        <a:rPr kumimoji="1" lang="ja-JP" altLang="en-US" sz="1500" kern="100" dirty="0" smtClean="0">
                          <a:solidFill>
                            <a:schemeClr val="dk1"/>
                          </a:solidFill>
                          <a:effectLst/>
                          <a:latin typeface="Meiryo UI" panose="020B0604030504040204" pitchFamily="50" charset="-128"/>
                          <a:ea typeface="Meiryo UI" panose="020B0604030504040204" pitchFamily="50" charset="-128"/>
                          <a:cs typeface="+mn-cs"/>
                        </a:rPr>
                        <a:t>月</a:t>
                      </a:r>
                      <a:r>
                        <a:rPr kumimoji="1" lang="en-US" altLang="ja-JP" sz="1500" kern="100" dirty="0" smtClean="0">
                          <a:solidFill>
                            <a:schemeClr val="dk1"/>
                          </a:solidFill>
                          <a:effectLst/>
                          <a:latin typeface="Meiryo UI" panose="020B0604030504040204" pitchFamily="50" charset="-128"/>
                          <a:ea typeface="Meiryo UI" panose="020B0604030504040204" pitchFamily="50" charset="-128"/>
                          <a:cs typeface="+mn-cs"/>
                        </a:rPr>
                        <a:t>1</a:t>
                      </a:r>
                      <a:r>
                        <a:rPr kumimoji="1" lang="ja-JP" altLang="en-US" sz="1500" kern="100" dirty="0" smtClean="0">
                          <a:solidFill>
                            <a:schemeClr val="dk1"/>
                          </a:solidFill>
                          <a:effectLst/>
                          <a:latin typeface="Meiryo UI" panose="020B0604030504040204" pitchFamily="50" charset="-128"/>
                          <a:ea typeface="Meiryo UI" panose="020B0604030504040204" pitchFamily="50" charset="-128"/>
                          <a:cs typeface="+mn-cs"/>
                        </a:rPr>
                        <a:t>日法律第</a:t>
                      </a:r>
                      <a:r>
                        <a:rPr kumimoji="1" lang="en-US" altLang="ja-JP" sz="1500" kern="100" dirty="0" smtClean="0">
                          <a:solidFill>
                            <a:schemeClr val="dk1"/>
                          </a:solidFill>
                          <a:effectLst/>
                          <a:latin typeface="Meiryo UI" panose="020B0604030504040204" pitchFamily="50" charset="-128"/>
                          <a:ea typeface="Meiryo UI" panose="020B0604030504040204" pitchFamily="50" charset="-128"/>
                          <a:cs typeface="+mn-cs"/>
                        </a:rPr>
                        <a:t>149</a:t>
                      </a:r>
                      <a:r>
                        <a:rPr kumimoji="1" lang="ja-JP" altLang="en-US" sz="1500" kern="100" dirty="0" smtClean="0">
                          <a:solidFill>
                            <a:schemeClr val="dk1"/>
                          </a:solidFill>
                          <a:effectLst/>
                          <a:latin typeface="Meiryo UI" panose="020B0604030504040204" pitchFamily="50" charset="-128"/>
                          <a:ea typeface="Meiryo UI" panose="020B0604030504040204" pitchFamily="50" charset="-128"/>
                          <a:cs typeface="+mn-cs"/>
                        </a:rPr>
                        <a:t>号、</a:t>
                      </a:r>
                      <a:r>
                        <a:rPr kumimoji="1" lang="en-US" altLang="ja-JP" sz="1500" b="1" kern="100" dirty="0" smtClean="0">
                          <a:solidFill>
                            <a:schemeClr val="dk1"/>
                          </a:solidFill>
                          <a:effectLst/>
                          <a:latin typeface="Meiryo UI" panose="020B0604030504040204" pitchFamily="50" charset="-128"/>
                          <a:ea typeface="Meiryo UI" panose="020B0604030504040204" pitchFamily="50" charset="-128"/>
                          <a:cs typeface="+mn-cs"/>
                        </a:rPr>
                        <a:t>e-</a:t>
                      </a:r>
                      <a:r>
                        <a:rPr kumimoji="1" lang="ja-JP" altLang="en-US" sz="1500" b="1" kern="100" dirty="0" smtClean="0">
                          <a:solidFill>
                            <a:schemeClr val="dk1"/>
                          </a:solidFill>
                          <a:effectLst/>
                          <a:latin typeface="Meiryo UI" panose="020B0604030504040204" pitchFamily="50" charset="-128"/>
                          <a:ea typeface="Meiryo UI" panose="020B0604030504040204" pitchFamily="50" charset="-128"/>
                          <a:cs typeface="+mn-cs"/>
                        </a:rPr>
                        <a:t>文書法</a:t>
                      </a:r>
                      <a:r>
                        <a:rPr kumimoji="1" lang="en-US" altLang="ja-JP" sz="1500" kern="1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sz="1500" kern="100" dirty="0">
                        <a:solidFill>
                          <a:schemeClr val="dk1"/>
                        </a:solidFill>
                        <a:effectLst/>
                        <a:latin typeface="Meiryo UI" panose="020B0604030504040204" pitchFamily="50" charset="-128"/>
                        <a:ea typeface="Meiryo UI" panose="020B0604030504040204" pitchFamily="50" charset="-128"/>
                        <a:cs typeface="+mn-cs"/>
                      </a:endParaRPr>
                    </a:p>
                  </a:txBody>
                  <a:tcPr marL="108000" marR="108000" marT="72000" marB="7200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marL="0" algn="l" defTabSz="914400" rtl="0" eaLnBrk="1" latinLnBrk="0" hangingPunct="1">
                        <a:lnSpc>
                          <a:spcPct val="100000"/>
                        </a:lnSpc>
                        <a:spcAft>
                          <a:spcPts val="0"/>
                        </a:spcAft>
                      </a:pPr>
                      <a:r>
                        <a:rPr kumimoji="1" lang="ja-JP" sz="1500" kern="100" dirty="0">
                          <a:solidFill>
                            <a:schemeClr val="dk1"/>
                          </a:solidFill>
                          <a:effectLst/>
                          <a:latin typeface="Meiryo UI" panose="020B0604030504040204" pitchFamily="50" charset="-128"/>
                          <a:ea typeface="Meiryo UI" panose="020B0604030504040204" pitchFamily="50" charset="-128"/>
                          <a:cs typeface="+mn-cs"/>
                        </a:rPr>
                        <a:t>書面に替えて電磁的記録</a:t>
                      </a:r>
                      <a:r>
                        <a:rPr kumimoji="1" lang="ja-JP" sz="1500" kern="100" dirty="0" smtClean="0">
                          <a:solidFill>
                            <a:schemeClr val="dk1"/>
                          </a:solidFill>
                          <a:effectLst/>
                          <a:latin typeface="Meiryo UI" panose="020B0604030504040204" pitchFamily="50" charset="-128"/>
                          <a:ea typeface="Meiryo UI" panose="020B0604030504040204" pitchFamily="50" charset="-128"/>
                          <a:cs typeface="+mn-cs"/>
                        </a:rPr>
                        <a:t>を</a:t>
                      </a:r>
                      <a:r>
                        <a:rPr kumimoji="1" lang="ja-JP" altLang="en-US" sz="1500" kern="100" dirty="0" smtClean="0">
                          <a:solidFill>
                            <a:schemeClr val="dk1"/>
                          </a:solidFill>
                          <a:effectLst/>
                          <a:latin typeface="Meiryo UI" panose="020B0604030504040204" pitchFamily="50" charset="-128"/>
                          <a:ea typeface="Meiryo UI" panose="020B0604030504040204" pitchFamily="50" charset="-128"/>
                          <a:cs typeface="+mn-cs"/>
                        </a:rPr>
                        <a:t>作成・交付・保存することができ</a:t>
                      </a:r>
                      <a:r>
                        <a:rPr kumimoji="1" lang="ja-JP" sz="1500" kern="100" dirty="0" smtClean="0">
                          <a:solidFill>
                            <a:schemeClr val="dk1"/>
                          </a:solidFill>
                          <a:effectLst/>
                          <a:latin typeface="Meiryo UI" panose="020B0604030504040204" pitchFamily="50" charset="-128"/>
                          <a:ea typeface="Meiryo UI" panose="020B0604030504040204" pitchFamily="50" charset="-128"/>
                          <a:cs typeface="+mn-cs"/>
                        </a:rPr>
                        <a:t>る</a:t>
                      </a:r>
                      <a:r>
                        <a:rPr kumimoji="1" lang="ja-JP" sz="1500" kern="100" dirty="0">
                          <a:solidFill>
                            <a:schemeClr val="dk1"/>
                          </a:solidFill>
                          <a:effectLst/>
                          <a:latin typeface="Meiryo UI" panose="020B0604030504040204" pitchFamily="50" charset="-128"/>
                          <a:ea typeface="Meiryo UI" panose="020B0604030504040204" pitchFamily="50" charset="-128"/>
                          <a:cs typeface="+mn-cs"/>
                        </a:rPr>
                        <a:t>根拠法。</a:t>
                      </a:r>
                    </a:p>
                  </a:txBody>
                  <a:tcPr marL="108000" marR="108000" marT="72000" marB="72000">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466681288"/>
                  </a:ext>
                </a:extLst>
              </a:tr>
              <a:tr h="876433">
                <a:tc>
                  <a:txBody>
                    <a:bodyPr/>
                    <a:lstStyle/>
                    <a:p>
                      <a:pPr marL="0" algn="l" defTabSz="914400" rtl="0" eaLnBrk="1" latinLnBrk="0" hangingPunct="1">
                        <a:lnSpc>
                          <a:spcPct val="100000"/>
                        </a:lnSpc>
                        <a:spcAft>
                          <a:spcPts val="0"/>
                        </a:spcAft>
                      </a:pPr>
                      <a:r>
                        <a:rPr kumimoji="1" lang="ja-JP" sz="1500" kern="100" dirty="0" smtClean="0">
                          <a:solidFill>
                            <a:schemeClr val="dk1"/>
                          </a:solidFill>
                          <a:effectLst/>
                          <a:latin typeface="Meiryo UI" panose="020B0604030504040204" pitchFamily="50" charset="-128"/>
                          <a:ea typeface="Meiryo UI" panose="020B0604030504040204" pitchFamily="50" charset="-128"/>
                          <a:cs typeface="+mn-cs"/>
                        </a:rPr>
                        <a:t>厚生</a:t>
                      </a:r>
                      <a:r>
                        <a:rPr kumimoji="1" lang="ja-JP" sz="1500" kern="100" dirty="0">
                          <a:solidFill>
                            <a:schemeClr val="dk1"/>
                          </a:solidFill>
                          <a:effectLst/>
                          <a:latin typeface="Meiryo UI" panose="020B0604030504040204" pitchFamily="50" charset="-128"/>
                          <a:ea typeface="Meiryo UI" panose="020B0604030504040204" pitchFamily="50" charset="-128"/>
                          <a:cs typeface="+mn-cs"/>
                        </a:rPr>
                        <a:t>労働省の所管する法令の規定に基づく民間事業者等が行う書面の保存等における情報通信の技術の利用に関する</a:t>
                      </a:r>
                      <a:r>
                        <a:rPr kumimoji="1" lang="ja-JP" sz="1500" kern="100" dirty="0" smtClean="0">
                          <a:solidFill>
                            <a:schemeClr val="dk1"/>
                          </a:solidFill>
                          <a:effectLst/>
                          <a:latin typeface="Meiryo UI" panose="020B0604030504040204" pitchFamily="50" charset="-128"/>
                          <a:ea typeface="Meiryo UI" panose="020B0604030504040204" pitchFamily="50" charset="-128"/>
                          <a:cs typeface="+mn-cs"/>
                        </a:rPr>
                        <a:t>省令</a:t>
                      </a:r>
                      <a:endParaRPr kumimoji="1" lang="en-US" altLang="ja-JP" sz="1500" kern="100" dirty="0" smtClean="0">
                        <a:solidFill>
                          <a:schemeClr val="dk1"/>
                        </a:solidFill>
                        <a:effectLst/>
                        <a:latin typeface="Meiryo UI" panose="020B0604030504040204" pitchFamily="50" charset="-128"/>
                        <a:ea typeface="Meiryo UI" panose="020B0604030504040204" pitchFamily="50" charset="-128"/>
                        <a:cs typeface="+mn-cs"/>
                      </a:endParaRPr>
                    </a:p>
                    <a:p>
                      <a:pPr marL="0" algn="l" defTabSz="914400" rtl="0" eaLnBrk="1" latinLnBrk="0" hangingPunct="1">
                        <a:lnSpc>
                          <a:spcPct val="100000"/>
                        </a:lnSpc>
                        <a:spcAft>
                          <a:spcPts val="0"/>
                        </a:spcAft>
                      </a:pPr>
                      <a:r>
                        <a:rPr kumimoji="1" lang="en-US" altLang="ja-JP" sz="1500" kern="100" dirty="0" smtClean="0">
                          <a:solidFill>
                            <a:schemeClr val="dk1"/>
                          </a:solidFill>
                          <a:effectLst/>
                          <a:latin typeface="Meiryo UI" panose="020B0604030504040204" pitchFamily="50" charset="-128"/>
                          <a:ea typeface="Meiryo UI" panose="020B0604030504040204" pitchFamily="50" charset="-128"/>
                          <a:cs typeface="+mn-cs"/>
                        </a:rPr>
                        <a:t>(</a:t>
                      </a:r>
                      <a:r>
                        <a:rPr kumimoji="1" lang="zh-CN" altLang="en-US" sz="1500" kern="100" dirty="0" smtClean="0">
                          <a:solidFill>
                            <a:schemeClr val="dk1"/>
                          </a:solidFill>
                          <a:effectLst/>
                          <a:latin typeface="Meiryo UI" panose="020B0604030504040204" pitchFamily="50" charset="-128"/>
                          <a:ea typeface="Meiryo UI" panose="020B0604030504040204" pitchFamily="50" charset="-128"/>
                          <a:cs typeface="+mn-cs"/>
                        </a:rPr>
                        <a:t>平成</a:t>
                      </a:r>
                      <a:r>
                        <a:rPr kumimoji="1" lang="en-US" altLang="zh-CN" sz="1500" kern="100" dirty="0" smtClean="0">
                          <a:solidFill>
                            <a:schemeClr val="dk1"/>
                          </a:solidFill>
                          <a:effectLst/>
                          <a:latin typeface="Meiryo UI" panose="020B0604030504040204" pitchFamily="50" charset="-128"/>
                          <a:ea typeface="Meiryo UI" panose="020B0604030504040204" pitchFamily="50" charset="-128"/>
                          <a:cs typeface="+mn-cs"/>
                        </a:rPr>
                        <a:t>17</a:t>
                      </a:r>
                      <a:r>
                        <a:rPr kumimoji="1" lang="zh-CN" altLang="en-US" sz="1500" kern="100" dirty="0" smtClean="0">
                          <a:solidFill>
                            <a:schemeClr val="dk1"/>
                          </a:solidFill>
                          <a:effectLst/>
                          <a:latin typeface="Meiryo UI" panose="020B0604030504040204" pitchFamily="50" charset="-128"/>
                          <a:ea typeface="Meiryo UI" panose="020B0604030504040204" pitchFamily="50" charset="-128"/>
                          <a:cs typeface="+mn-cs"/>
                        </a:rPr>
                        <a:t>年</a:t>
                      </a:r>
                      <a:r>
                        <a:rPr kumimoji="1" lang="en-US" altLang="zh-CN" sz="1500" kern="100" dirty="0" smtClean="0">
                          <a:solidFill>
                            <a:schemeClr val="dk1"/>
                          </a:solidFill>
                          <a:effectLst/>
                          <a:latin typeface="Meiryo UI" panose="020B0604030504040204" pitchFamily="50" charset="-128"/>
                          <a:ea typeface="Meiryo UI" panose="020B0604030504040204" pitchFamily="50" charset="-128"/>
                          <a:cs typeface="+mn-cs"/>
                        </a:rPr>
                        <a:t>3</a:t>
                      </a:r>
                      <a:r>
                        <a:rPr kumimoji="1" lang="zh-CN" altLang="en-US" sz="1500" kern="100" dirty="0" smtClean="0">
                          <a:solidFill>
                            <a:schemeClr val="dk1"/>
                          </a:solidFill>
                          <a:effectLst/>
                          <a:latin typeface="Meiryo UI" panose="020B0604030504040204" pitchFamily="50" charset="-128"/>
                          <a:ea typeface="Meiryo UI" panose="020B0604030504040204" pitchFamily="50" charset="-128"/>
                          <a:cs typeface="+mn-cs"/>
                        </a:rPr>
                        <a:t>月</a:t>
                      </a:r>
                      <a:r>
                        <a:rPr kumimoji="1" lang="en-US" altLang="zh-CN" sz="1500" kern="100" dirty="0" smtClean="0">
                          <a:solidFill>
                            <a:schemeClr val="dk1"/>
                          </a:solidFill>
                          <a:effectLst/>
                          <a:latin typeface="Meiryo UI" panose="020B0604030504040204" pitchFamily="50" charset="-128"/>
                          <a:ea typeface="Meiryo UI" panose="020B0604030504040204" pitchFamily="50" charset="-128"/>
                          <a:cs typeface="+mn-cs"/>
                        </a:rPr>
                        <a:t>25</a:t>
                      </a:r>
                      <a:r>
                        <a:rPr kumimoji="1" lang="zh-CN" altLang="en-US" sz="1500" kern="100" dirty="0" smtClean="0">
                          <a:solidFill>
                            <a:schemeClr val="dk1"/>
                          </a:solidFill>
                          <a:effectLst/>
                          <a:latin typeface="Meiryo UI" panose="020B0604030504040204" pitchFamily="50" charset="-128"/>
                          <a:ea typeface="Meiryo UI" panose="020B0604030504040204" pitchFamily="50" charset="-128"/>
                          <a:cs typeface="+mn-cs"/>
                        </a:rPr>
                        <a:t>日厚生労働</a:t>
                      </a:r>
                      <a:r>
                        <a:rPr kumimoji="1" lang="zh-CN" altLang="en-US" sz="1500" b="1" kern="100" dirty="0" smtClean="0">
                          <a:solidFill>
                            <a:schemeClr val="dk1"/>
                          </a:solidFill>
                          <a:effectLst/>
                          <a:latin typeface="Meiryo UI" panose="020B0604030504040204" pitchFamily="50" charset="-128"/>
                          <a:ea typeface="Meiryo UI" panose="020B0604030504040204" pitchFamily="50" charset="-128"/>
                          <a:cs typeface="+mn-cs"/>
                        </a:rPr>
                        <a:t>省令第</a:t>
                      </a:r>
                      <a:r>
                        <a:rPr kumimoji="1" lang="en-US" altLang="zh-CN" sz="1500" b="1" kern="100" dirty="0" smtClean="0">
                          <a:solidFill>
                            <a:schemeClr val="dk1"/>
                          </a:solidFill>
                          <a:effectLst/>
                          <a:latin typeface="Meiryo UI" panose="020B0604030504040204" pitchFamily="50" charset="-128"/>
                          <a:ea typeface="Meiryo UI" panose="020B0604030504040204" pitchFamily="50" charset="-128"/>
                          <a:cs typeface="+mn-cs"/>
                        </a:rPr>
                        <a:t>44</a:t>
                      </a:r>
                      <a:r>
                        <a:rPr kumimoji="1" lang="zh-CN" altLang="en-US" sz="1500" b="1" kern="100" dirty="0" smtClean="0">
                          <a:solidFill>
                            <a:schemeClr val="dk1"/>
                          </a:solidFill>
                          <a:effectLst/>
                          <a:latin typeface="Meiryo UI" panose="020B0604030504040204" pitchFamily="50" charset="-128"/>
                          <a:ea typeface="Meiryo UI" panose="020B0604030504040204" pitchFamily="50" charset="-128"/>
                          <a:cs typeface="+mn-cs"/>
                        </a:rPr>
                        <a:t>号</a:t>
                      </a:r>
                      <a:r>
                        <a:rPr kumimoji="1" lang="en-US" altLang="zh-CN" sz="1500" kern="1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sz="1500" kern="100" dirty="0">
                        <a:solidFill>
                          <a:schemeClr val="dk1"/>
                        </a:solidFill>
                        <a:effectLst/>
                        <a:latin typeface="Meiryo UI" panose="020B0604030504040204" pitchFamily="50" charset="-128"/>
                        <a:ea typeface="Meiryo UI" panose="020B0604030504040204" pitchFamily="50" charset="-128"/>
                        <a:cs typeface="+mn-cs"/>
                      </a:endParaRPr>
                    </a:p>
                  </a:txBody>
                  <a:tcPr marL="108000" marR="108000" marT="72000" marB="72000">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marL="0" algn="l" defTabSz="914400" rtl="0" eaLnBrk="1" latinLnBrk="0" hangingPunct="1">
                        <a:lnSpc>
                          <a:spcPct val="100000"/>
                        </a:lnSpc>
                        <a:spcAft>
                          <a:spcPts val="0"/>
                        </a:spcAft>
                      </a:pPr>
                      <a:r>
                        <a:rPr kumimoji="1" lang="ja-JP" sz="1500" kern="100" dirty="0">
                          <a:solidFill>
                            <a:schemeClr val="dk1"/>
                          </a:solidFill>
                          <a:effectLst/>
                          <a:latin typeface="Meiryo UI" panose="020B0604030504040204" pitchFamily="50" charset="-128"/>
                          <a:ea typeface="Meiryo UI" panose="020B0604030504040204" pitchFamily="50" charset="-128"/>
                          <a:cs typeface="+mn-cs"/>
                        </a:rPr>
                        <a:t>書面に替えて電磁的記録</a:t>
                      </a:r>
                      <a:r>
                        <a:rPr kumimoji="1" lang="ja-JP" sz="1500" kern="100" dirty="0" smtClean="0">
                          <a:solidFill>
                            <a:schemeClr val="dk1"/>
                          </a:solidFill>
                          <a:effectLst/>
                          <a:latin typeface="Meiryo UI" panose="020B0604030504040204" pitchFamily="50" charset="-128"/>
                          <a:ea typeface="Meiryo UI" panose="020B0604030504040204" pitchFamily="50" charset="-128"/>
                          <a:cs typeface="+mn-cs"/>
                        </a:rPr>
                        <a:t>を</a:t>
                      </a:r>
                      <a:r>
                        <a:rPr kumimoji="1" lang="ja-JP" altLang="en-US" sz="1500" kern="100" dirty="0" smtClean="0">
                          <a:solidFill>
                            <a:schemeClr val="dk1"/>
                          </a:solidFill>
                          <a:effectLst/>
                          <a:latin typeface="Meiryo UI" panose="020B0604030504040204" pitchFamily="50" charset="-128"/>
                          <a:ea typeface="Meiryo UI" panose="020B0604030504040204" pitchFamily="50" charset="-128"/>
                          <a:cs typeface="+mn-cs"/>
                        </a:rPr>
                        <a:t>作成・交付・保存する</a:t>
                      </a:r>
                      <a:r>
                        <a:rPr kumimoji="1" lang="ja-JP" sz="1500" kern="100" dirty="0" smtClean="0">
                          <a:solidFill>
                            <a:schemeClr val="dk1"/>
                          </a:solidFill>
                          <a:effectLst/>
                          <a:latin typeface="Meiryo UI" panose="020B0604030504040204" pitchFamily="50" charset="-128"/>
                          <a:ea typeface="Meiryo UI" panose="020B0604030504040204" pitchFamily="50" charset="-128"/>
                          <a:cs typeface="+mn-cs"/>
                        </a:rPr>
                        <a:t>場合</a:t>
                      </a:r>
                      <a:r>
                        <a:rPr kumimoji="1" lang="ja-JP" sz="1500" kern="100" dirty="0">
                          <a:solidFill>
                            <a:schemeClr val="dk1"/>
                          </a:solidFill>
                          <a:effectLst/>
                          <a:latin typeface="Meiryo UI" panose="020B0604030504040204" pitchFamily="50" charset="-128"/>
                          <a:ea typeface="Meiryo UI" panose="020B0604030504040204" pitchFamily="50" charset="-128"/>
                          <a:cs typeface="+mn-cs"/>
                        </a:rPr>
                        <a:t>の対象や要件を規定。</a:t>
                      </a:r>
                    </a:p>
                  </a:txBody>
                  <a:tcPr marL="108000" marR="108000" marT="72000" marB="72000">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03214078"/>
                  </a:ext>
                </a:extLst>
              </a:tr>
              <a:tr h="8764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1500" kern="100" dirty="0" smtClean="0">
                          <a:effectLst/>
                          <a:latin typeface="Meiryo UI" panose="020B0604030504040204" pitchFamily="50" charset="-128"/>
                          <a:ea typeface="Meiryo UI" panose="020B0604030504040204" pitchFamily="50" charset="-128"/>
                        </a:rPr>
                        <a:t>医薬</a:t>
                      </a:r>
                      <a:r>
                        <a:rPr lang="ja-JP" sz="1500" kern="100" dirty="0">
                          <a:effectLst/>
                          <a:latin typeface="Meiryo UI" panose="020B0604030504040204" pitchFamily="50" charset="-128"/>
                          <a:ea typeface="Meiryo UI" panose="020B0604030504040204" pitchFamily="50" charset="-128"/>
                        </a:rPr>
                        <a:t>品等の承認又は許可等に係る申請等における電磁的記録及び電子署名の利用に</a:t>
                      </a:r>
                      <a:r>
                        <a:rPr lang="ja-JP" sz="1500" kern="100" dirty="0" smtClean="0">
                          <a:effectLst/>
                          <a:latin typeface="Meiryo UI" panose="020B0604030504040204" pitchFamily="50" charset="-128"/>
                          <a:ea typeface="Meiryo UI" panose="020B0604030504040204" pitchFamily="50" charset="-128"/>
                        </a:rPr>
                        <a:t>ついて</a:t>
                      </a:r>
                      <a:endParaRPr lang="en-US" altLang="ja-JP" sz="1500" kern="100" dirty="0" smtClean="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500" kern="100" dirty="0" smtClean="0">
                          <a:effectLst/>
                          <a:latin typeface="Meiryo UI" panose="020B0604030504040204" pitchFamily="50" charset="-128"/>
                          <a:ea typeface="Meiryo UI" panose="020B0604030504040204" pitchFamily="50" charset="-128"/>
                        </a:rPr>
                        <a:t>(</a:t>
                      </a:r>
                      <a:r>
                        <a:rPr lang="ja-JP" altLang="ja-JP" sz="1500" kern="100" dirty="0" smtClean="0">
                          <a:effectLst/>
                          <a:latin typeface="Meiryo UI" panose="020B0604030504040204" pitchFamily="50" charset="-128"/>
                          <a:ea typeface="Meiryo UI" panose="020B0604030504040204" pitchFamily="50" charset="-128"/>
                        </a:rPr>
                        <a:t>平成</a:t>
                      </a:r>
                      <a:r>
                        <a:rPr lang="en-US" altLang="ja-JP" sz="1500" kern="100" dirty="0" smtClean="0">
                          <a:effectLst/>
                          <a:latin typeface="Meiryo UI" panose="020B0604030504040204" pitchFamily="50" charset="-128"/>
                          <a:ea typeface="Meiryo UI" panose="020B0604030504040204" pitchFamily="50" charset="-128"/>
                        </a:rPr>
                        <a:t>17</a:t>
                      </a:r>
                      <a:r>
                        <a:rPr lang="ja-JP" altLang="ja-JP" sz="1500" kern="100" dirty="0" smtClean="0">
                          <a:effectLst/>
                          <a:latin typeface="Meiryo UI" panose="020B0604030504040204" pitchFamily="50" charset="-128"/>
                          <a:ea typeface="Meiryo UI" panose="020B0604030504040204" pitchFamily="50" charset="-128"/>
                        </a:rPr>
                        <a:t>年</a:t>
                      </a:r>
                      <a:r>
                        <a:rPr lang="en-US" altLang="ja-JP" sz="1500" kern="100" dirty="0" smtClean="0">
                          <a:effectLst/>
                          <a:latin typeface="Meiryo UI" panose="020B0604030504040204" pitchFamily="50" charset="-128"/>
                          <a:ea typeface="Meiryo UI" panose="020B0604030504040204" pitchFamily="50" charset="-128"/>
                        </a:rPr>
                        <a:t>4</a:t>
                      </a:r>
                      <a:r>
                        <a:rPr lang="ja-JP" altLang="ja-JP" sz="1500" kern="100" dirty="0" smtClean="0">
                          <a:effectLst/>
                          <a:latin typeface="Meiryo UI" panose="020B0604030504040204" pitchFamily="50" charset="-128"/>
                          <a:ea typeface="Meiryo UI" panose="020B0604030504040204" pitchFamily="50" charset="-128"/>
                        </a:rPr>
                        <a:t>月</a:t>
                      </a:r>
                      <a:r>
                        <a:rPr lang="en-US" altLang="ja-JP" sz="1500" kern="100" dirty="0" smtClean="0">
                          <a:effectLst/>
                          <a:latin typeface="Meiryo UI" panose="020B0604030504040204" pitchFamily="50" charset="-128"/>
                          <a:ea typeface="Meiryo UI" panose="020B0604030504040204" pitchFamily="50" charset="-128"/>
                        </a:rPr>
                        <a:t>1</a:t>
                      </a:r>
                      <a:r>
                        <a:rPr lang="ja-JP" altLang="ja-JP" sz="1500" kern="100" dirty="0" smtClean="0">
                          <a:effectLst/>
                          <a:latin typeface="Meiryo UI" panose="020B0604030504040204" pitchFamily="50" charset="-128"/>
                          <a:ea typeface="Meiryo UI" panose="020B0604030504040204" pitchFamily="50" charset="-128"/>
                        </a:rPr>
                        <a:t>日</a:t>
                      </a:r>
                      <a:r>
                        <a:rPr lang="ja-JP" altLang="en-US" sz="1500" kern="100" dirty="0" smtClean="0">
                          <a:effectLst/>
                          <a:latin typeface="Meiryo UI" panose="020B0604030504040204" pitchFamily="50" charset="-128"/>
                          <a:ea typeface="Meiryo UI" panose="020B0604030504040204" pitchFamily="50" charset="-128"/>
                        </a:rPr>
                        <a:t>薬食発第</a:t>
                      </a:r>
                      <a:r>
                        <a:rPr lang="en-US" altLang="ja-JP" sz="1500" kern="100" dirty="0" smtClean="0">
                          <a:effectLst/>
                          <a:latin typeface="Meiryo UI" panose="020B0604030504040204" pitchFamily="50" charset="-128"/>
                          <a:ea typeface="Meiryo UI" panose="020B0604030504040204" pitchFamily="50" charset="-128"/>
                        </a:rPr>
                        <a:t>0401022</a:t>
                      </a:r>
                      <a:r>
                        <a:rPr lang="ja-JP" altLang="en-US" sz="1500" kern="100" dirty="0" smtClean="0">
                          <a:solidFill>
                            <a:schemeClr val="tx1"/>
                          </a:solidFill>
                          <a:effectLst/>
                          <a:latin typeface="Meiryo UI" panose="020B0604030504040204" pitchFamily="50" charset="-128"/>
                          <a:ea typeface="Meiryo UI" panose="020B0604030504040204" pitchFamily="50" charset="-128"/>
                        </a:rPr>
                        <a:t>号 </a:t>
                      </a:r>
                      <a:r>
                        <a:rPr lang="en-US" altLang="ja-JP" sz="1500" b="1" kern="100" dirty="0" smtClean="0">
                          <a:solidFill>
                            <a:schemeClr val="tx1"/>
                          </a:solidFill>
                          <a:effectLst/>
                          <a:latin typeface="Meiryo UI" panose="020B0604030504040204" pitchFamily="50" charset="-128"/>
                          <a:ea typeface="Meiryo UI" panose="020B0604030504040204" pitchFamily="50" charset="-128"/>
                        </a:rPr>
                        <a:t>ER/ES</a:t>
                      </a:r>
                      <a:r>
                        <a:rPr lang="ja-JP" altLang="en-US" sz="1500" b="1" kern="100" dirty="0" smtClean="0">
                          <a:solidFill>
                            <a:schemeClr val="tx1"/>
                          </a:solidFill>
                          <a:effectLst/>
                          <a:latin typeface="Meiryo UI" panose="020B0604030504040204" pitchFamily="50" charset="-128"/>
                          <a:ea typeface="Meiryo UI" panose="020B0604030504040204" pitchFamily="50" charset="-128"/>
                        </a:rPr>
                        <a:t>指針</a:t>
                      </a:r>
                      <a:r>
                        <a:rPr lang="en-US" altLang="ja-JP" sz="1500" kern="100" dirty="0" smtClean="0">
                          <a:effectLst/>
                          <a:latin typeface="Meiryo UI" panose="020B0604030504040204" pitchFamily="50" charset="-128"/>
                          <a:ea typeface="Meiryo UI" panose="020B0604030504040204" pitchFamily="50" charset="-128"/>
                        </a:rPr>
                        <a:t>)</a:t>
                      </a:r>
                      <a:endParaRPr lang="ja-JP" sz="15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8000" marR="108000" marT="72000" marB="72000">
                    <a:lnT w="12700" cap="flat" cmpd="sng" algn="ctr">
                      <a:solidFill>
                        <a:schemeClr val="bg1"/>
                      </a:solidFill>
                      <a:prstDash val="solid"/>
                      <a:round/>
                      <a:headEnd type="none" w="med" len="med"/>
                      <a:tailEnd type="none" w="med" len="med"/>
                    </a:lnT>
                  </a:tcPr>
                </a:tc>
                <a:tc>
                  <a:txBody>
                    <a:bodyPr/>
                    <a:lstStyle/>
                    <a:p>
                      <a:pPr algn="l">
                        <a:lnSpc>
                          <a:spcPct val="100000"/>
                        </a:lnSpc>
                        <a:spcAft>
                          <a:spcPts val="0"/>
                        </a:spcAft>
                      </a:pPr>
                      <a:r>
                        <a:rPr lang="ja-JP" sz="1500" kern="100" dirty="0" smtClean="0">
                          <a:effectLst/>
                          <a:latin typeface="Meiryo UI" panose="020B0604030504040204" pitchFamily="50" charset="-128"/>
                          <a:ea typeface="Meiryo UI" panose="020B0604030504040204" pitchFamily="50" charset="-128"/>
                        </a:rPr>
                        <a:t>電磁的</a:t>
                      </a:r>
                      <a:r>
                        <a:rPr lang="ja-JP" sz="1500" kern="100" dirty="0">
                          <a:effectLst/>
                          <a:latin typeface="Meiryo UI" panose="020B0604030504040204" pitchFamily="50" charset="-128"/>
                          <a:ea typeface="Meiryo UI" panose="020B0604030504040204" pitchFamily="50" charset="-128"/>
                        </a:rPr>
                        <a:t>記録</a:t>
                      </a:r>
                      <a:r>
                        <a:rPr lang="ja-JP" sz="1500" kern="100" dirty="0" smtClean="0">
                          <a:effectLst/>
                          <a:latin typeface="Meiryo UI" panose="020B0604030504040204" pitchFamily="50" charset="-128"/>
                          <a:ea typeface="Meiryo UI" panose="020B0604030504040204" pitchFamily="50" charset="-128"/>
                        </a:rPr>
                        <a:t>を</a:t>
                      </a:r>
                      <a:r>
                        <a:rPr lang="ja-JP" altLang="en-US" sz="1500" kern="100" dirty="0" smtClean="0">
                          <a:effectLst/>
                          <a:latin typeface="Meiryo UI" panose="020B0604030504040204" pitchFamily="50" charset="-128"/>
                          <a:ea typeface="Meiryo UI" panose="020B0604030504040204" pitchFamily="50" charset="-128"/>
                        </a:rPr>
                        <a:t>取り扱う</a:t>
                      </a:r>
                      <a:r>
                        <a:rPr lang="ja-JP" sz="1500" kern="100" dirty="0" smtClean="0">
                          <a:effectLst/>
                          <a:latin typeface="Meiryo UI" panose="020B0604030504040204" pitchFamily="50" charset="-128"/>
                          <a:ea typeface="Meiryo UI" panose="020B0604030504040204" pitchFamily="50" charset="-128"/>
                        </a:rPr>
                        <a:t>場合</a:t>
                      </a:r>
                      <a:r>
                        <a:rPr lang="ja-JP" sz="1500" kern="100" dirty="0">
                          <a:effectLst/>
                          <a:latin typeface="Meiryo UI" panose="020B0604030504040204" pitchFamily="50" charset="-128"/>
                          <a:ea typeface="Meiryo UI" panose="020B0604030504040204" pitchFamily="50" charset="-128"/>
                        </a:rPr>
                        <a:t>に遵守すべき要件を規定。</a:t>
                      </a:r>
                      <a:endParaRPr lang="ja-JP" sz="15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8000" marR="108000" marT="72000" marB="72000">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4119078911"/>
                  </a:ext>
                </a:extLst>
              </a:tr>
            </a:tbl>
          </a:graphicData>
        </a:graphic>
      </p:graphicFrame>
    </p:spTree>
    <p:extLst>
      <p:ext uri="{BB962C8B-B14F-4D97-AF65-F5344CB8AC3E}">
        <p14:creationId xmlns:p14="http://schemas.microsoft.com/office/powerpoint/2010/main" val="2001889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電子化関連</a:t>
            </a:r>
            <a:r>
              <a:rPr lang="ja-JP" altLang="en-US" dirty="0" smtClean="0"/>
              <a:t>規制</a:t>
            </a:r>
            <a:endParaRPr kumimoji="1" lang="ja-JP" altLang="en-US" dirty="0">
              <a:solidFill>
                <a:srgbClr val="FF0000"/>
              </a:solidFill>
            </a:endParaRPr>
          </a:p>
        </p:txBody>
      </p:sp>
      <p:sp>
        <p:nvSpPr>
          <p:cNvPr id="4" name="スライド番号プレースホルダー 3"/>
          <p:cNvSpPr>
            <a:spLocks noGrp="1"/>
          </p:cNvSpPr>
          <p:nvPr>
            <p:ph type="sldNum" sz="quarter" idx="10"/>
          </p:nvPr>
        </p:nvSpPr>
        <p:spPr/>
        <p:txBody>
          <a:bodyPr/>
          <a:lstStyle/>
          <a:p>
            <a:fld id="{02CCC925-B94D-4CE8-838B-708BA4A3CBE4}" type="slidenum">
              <a:rPr kumimoji="1" lang="ja-JP" altLang="en-US" smtClean="0"/>
              <a:t>3</a:t>
            </a:fld>
            <a:endParaRPr kumimoji="1" lang="ja-JP" altLang="en-US"/>
          </a:p>
        </p:txBody>
      </p:sp>
      <p:grpSp>
        <p:nvGrpSpPr>
          <p:cNvPr id="9" name="グループ化 8"/>
          <p:cNvGrpSpPr/>
          <p:nvPr/>
        </p:nvGrpSpPr>
        <p:grpSpPr>
          <a:xfrm>
            <a:off x="1319261" y="1340769"/>
            <a:ext cx="9217024" cy="3600399"/>
            <a:chOff x="1319261" y="1412777"/>
            <a:chExt cx="9217024" cy="3600399"/>
          </a:xfrm>
        </p:grpSpPr>
        <p:sp>
          <p:nvSpPr>
            <p:cNvPr id="17" name="正方形/長方形 16"/>
            <p:cNvSpPr/>
            <p:nvPr/>
          </p:nvSpPr>
          <p:spPr bwMode="auto">
            <a:xfrm>
              <a:off x="1319261" y="1412777"/>
              <a:ext cx="9217024" cy="3600399"/>
            </a:xfrm>
            <a:prstGeom prst="rect">
              <a:avLst/>
            </a:prstGeom>
            <a:solidFill>
              <a:schemeClr val="tx2">
                <a:lumMod val="20000"/>
                <a:lumOff val="80000"/>
              </a:schemeClr>
            </a:solidFill>
            <a:ln w="38100"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charset="-128"/>
              </a:endParaRPr>
            </a:p>
          </p:txBody>
        </p:sp>
        <p:sp>
          <p:nvSpPr>
            <p:cNvPr id="16" name="角丸四角形 15"/>
            <p:cNvSpPr/>
            <p:nvPr/>
          </p:nvSpPr>
          <p:spPr bwMode="auto">
            <a:xfrm>
              <a:off x="2289474" y="1576577"/>
              <a:ext cx="7276598" cy="903846"/>
            </a:xfrm>
            <a:prstGeom prst="roundRect">
              <a:avLst/>
            </a:prstGeom>
            <a:solidFill>
              <a:srgbClr val="8AB8E2"/>
            </a:solidFill>
            <a:ln w="47625" cap="flat" cmpd="sng" algn="ctr">
              <a:solidFill>
                <a:schemeClr val="bg1"/>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rPr>
                <a:t>電子署名法</a:t>
              </a:r>
            </a:p>
          </p:txBody>
        </p:sp>
        <p:grpSp>
          <p:nvGrpSpPr>
            <p:cNvPr id="11" name="グループ化 10"/>
            <p:cNvGrpSpPr/>
            <p:nvPr/>
          </p:nvGrpSpPr>
          <p:grpSpPr>
            <a:xfrm>
              <a:off x="1735067" y="1770259"/>
              <a:ext cx="3787672" cy="2776096"/>
              <a:chOff x="1534684" y="2408365"/>
              <a:chExt cx="3128437" cy="2461288"/>
            </a:xfrm>
            <a:solidFill>
              <a:schemeClr val="accent1"/>
            </a:solidFill>
          </p:grpSpPr>
          <p:sp>
            <p:nvSpPr>
              <p:cNvPr id="5" name="フリーフォーム 4"/>
              <p:cNvSpPr/>
              <p:nvPr/>
            </p:nvSpPr>
            <p:spPr>
              <a:xfrm>
                <a:off x="2160372" y="2408365"/>
                <a:ext cx="1877062" cy="802265"/>
              </a:xfrm>
              <a:custGeom>
                <a:avLst/>
                <a:gdLst>
                  <a:gd name="connsiteX0" fmla="*/ 0 w 3657600"/>
                  <a:gd name="connsiteY0" fmla="*/ 812799 h 812799"/>
                  <a:gd name="connsiteX1" fmla="*/ 609599 w 3657600"/>
                  <a:gd name="connsiteY1" fmla="*/ 0 h 812799"/>
                  <a:gd name="connsiteX2" fmla="*/ 3048001 w 3657600"/>
                  <a:gd name="connsiteY2" fmla="*/ 0 h 812799"/>
                  <a:gd name="connsiteX3" fmla="*/ 3657600 w 3657600"/>
                  <a:gd name="connsiteY3" fmla="*/ 812799 h 812799"/>
                  <a:gd name="connsiteX4" fmla="*/ 0 w 3657600"/>
                  <a:gd name="connsiteY4" fmla="*/ 812799 h 81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812799">
                    <a:moveTo>
                      <a:pt x="0" y="812799"/>
                    </a:moveTo>
                    <a:lnTo>
                      <a:pt x="609599" y="0"/>
                    </a:lnTo>
                    <a:lnTo>
                      <a:pt x="3048001" y="0"/>
                    </a:lnTo>
                    <a:lnTo>
                      <a:pt x="3657600" y="812799"/>
                    </a:lnTo>
                    <a:lnTo>
                      <a:pt x="0" y="812799"/>
                    </a:lnTo>
                    <a:close/>
                  </a:path>
                </a:pathLst>
              </a:custGeom>
              <a:grpFill/>
              <a:ln w="47625"/>
            </p:spPr>
            <p:style>
              <a:lnRef idx="2">
                <a:schemeClr val="lt1">
                  <a:hueOff val="0"/>
                  <a:satOff val="0"/>
                  <a:lumOff val="0"/>
                  <a:alphaOff val="0"/>
                </a:schemeClr>
              </a:lnRef>
              <a:fillRef idx="1">
                <a:schemeClr val="accent1">
                  <a:shade val="80000"/>
                  <a:hueOff val="153123"/>
                  <a:satOff val="-2196"/>
                  <a:lumOff val="12807"/>
                  <a:alphaOff val="0"/>
                </a:schemeClr>
              </a:fillRef>
              <a:effectRef idx="0">
                <a:schemeClr val="accent1">
                  <a:shade val="80000"/>
                  <a:hueOff val="153123"/>
                  <a:satOff val="-2196"/>
                  <a:lumOff val="12807"/>
                  <a:alphaOff val="0"/>
                </a:schemeClr>
              </a:effectRef>
              <a:fontRef idx="minor">
                <a:schemeClr val="lt1"/>
              </a:fontRef>
            </p:style>
            <p:txBody>
              <a:bodyPr spcFirstLastPara="0" vert="horz" wrap="square" lIns="72000" tIns="55880" rIns="72000" bIns="55880" numCol="1" spcCol="1270" anchor="ctr" anchorCtr="0">
                <a:noAutofit/>
              </a:bodyPr>
              <a:lstStyle/>
              <a:p>
                <a:pPr lvl="0" algn="ctr" defTabSz="1955800">
                  <a:lnSpc>
                    <a:spcPct val="90000"/>
                  </a:lnSpc>
                  <a:spcBef>
                    <a:spcPct val="0"/>
                  </a:spcBef>
                  <a:spcAft>
                    <a:spcPct val="35000"/>
                  </a:spcAft>
                </a:pPr>
                <a:r>
                  <a:rPr kumimoji="1" lang="en-US" altLang="ja-JP" b="1" kern="1200" dirty="0" smtClean="0">
                    <a:solidFill>
                      <a:schemeClr val="bg1"/>
                    </a:solidFill>
                    <a:latin typeface="Meiryo UI" panose="020B0604030504040204" pitchFamily="50" charset="-128"/>
                    <a:ea typeface="Meiryo UI" panose="020B0604030504040204" pitchFamily="50" charset="-128"/>
                  </a:rPr>
                  <a:t>e-</a:t>
                </a:r>
                <a:r>
                  <a:rPr kumimoji="1" lang="ja-JP" altLang="en-US" b="1" kern="1200" dirty="0" smtClean="0">
                    <a:solidFill>
                      <a:schemeClr val="bg1"/>
                    </a:solidFill>
                    <a:latin typeface="Meiryo UI" panose="020B0604030504040204" pitchFamily="50" charset="-128"/>
                    <a:ea typeface="Meiryo UI" panose="020B0604030504040204" pitchFamily="50" charset="-128"/>
                  </a:rPr>
                  <a:t>文書法</a:t>
                </a:r>
                <a:endParaRPr kumimoji="1" lang="ja-JP" altLang="en-US" b="1" kern="1200" dirty="0">
                  <a:solidFill>
                    <a:schemeClr val="bg1"/>
                  </a:solidFill>
                  <a:latin typeface="Meiryo UI" panose="020B0604030504040204" pitchFamily="50" charset="-128"/>
                  <a:ea typeface="Meiryo UI" panose="020B0604030504040204" pitchFamily="50" charset="-128"/>
                </a:endParaRPr>
              </a:p>
            </p:txBody>
          </p:sp>
          <p:sp>
            <p:nvSpPr>
              <p:cNvPr id="6" name="フリーフォーム 5"/>
              <p:cNvSpPr/>
              <p:nvPr/>
            </p:nvSpPr>
            <p:spPr>
              <a:xfrm>
                <a:off x="1847528" y="3237877"/>
                <a:ext cx="2502749" cy="802265"/>
              </a:xfrm>
              <a:custGeom>
                <a:avLst/>
                <a:gdLst>
                  <a:gd name="connsiteX0" fmla="*/ 0 w 4876800"/>
                  <a:gd name="connsiteY0" fmla="*/ 812799 h 812799"/>
                  <a:gd name="connsiteX1" fmla="*/ 609599 w 4876800"/>
                  <a:gd name="connsiteY1" fmla="*/ 0 h 812799"/>
                  <a:gd name="connsiteX2" fmla="*/ 4267201 w 4876800"/>
                  <a:gd name="connsiteY2" fmla="*/ 0 h 812799"/>
                  <a:gd name="connsiteX3" fmla="*/ 4876800 w 4876800"/>
                  <a:gd name="connsiteY3" fmla="*/ 812799 h 812799"/>
                  <a:gd name="connsiteX4" fmla="*/ 0 w 4876800"/>
                  <a:gd name="connsiteY4" fmla="*/ 812799 h 81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76800" h="812799">
                    <a:moveTo>
                      <a:pt x="0" y="812799"/>
                    </a:moveTo>
                    <a:lnTo>
                      <a:pt x="609599" y="0"/>
                    </a:lnTo>
                    <a:lnTo>
                      <a:pt x="4267201" y="0"/>
                    </a:lnTo>
                    <a:lnTo>
                      <a:pt x="4876800" y="812799"/>
                    </a:lnTo>
                    <a:lnTo>
                      <a:pt x="0" y="812799"/>
                    </a:lnTo>
                    <a:close/>
                  </a:path>
                </a:pathLst>
              </a:custGeom>
              <a:grpFill/>
              <a:ln w="47625"/>
            </p:spPr>
            <p:style>
              <a:lnRef idx="2">
                <a:schemeClr val="lt1">
                  <a:hueOff val="0"/>
                  <a:satOff val="0"/>
                  <a:lumOff val="0"/>
                  <a:alphaOff val="0"/>
                </a:schemeClr>
              </a:lnRef>
              <a:fillRef idx="1">
                <a:schemeClr val="accent1">
                  <a:shade val="80000"/>
                  <a:hueOff val="229684"/>
                  <a:satOff val="-3294"/>
                  <a:lumOff val="19211"/>
                  <a:alphaOff val="0"/>
                </a:schemeClr>
              </a:fillRef>
              <a:effectRef idx="0">
                <a:schemeClr val="accent1">
                  <a:shade val="80000"/>
                  <a:hueOff val="229684"/>
                  <a:satOff val="-3294"/>
                  <a:lumOff val="19211"/>
                  <a:alphaOff val="0"/>
                </a:schemeClr>
              </a:effectRef>
              <a:fontRef idx="minor">
                <a:schemeClr val="lt1"/>
              </a:fontRef>
            </p:style>
            <p:txBody>
              <a:bodyPr spcFirstLastPara="0" vert="horz" wrap="square" lIns="72000" tIns="62230" rIns="72000" bIns="62230" numCol="1" spcCol="1270" anchor="ctr" anchorCtr="0">
                <a:noAutofit/>
              </a:bodyPr>
              <a:lstStyle/>
              <a:p>
                <a:pPr lvl="0" algn="ctr" defTabSz="2178050">
                  <a:lnSpc>
                    <a:spcPct val="90000"/>
                  </a:lnSpc>
                  <a:spcBef>
                    <a:spcPct val="0"/>
                  </a:spcBef>
                  <a:spcAft>
                    <a:spcPct val="35000"/>
                  </a:spcAft>
                </a:pPr>
                <a:r>
                  <a:rPr lang="ja-JP" altLang="en-US" b="1" dirty="0" smtClean="0">
                    <a:solidFill>
                      <a:schemeClr val="bg1"/>
                    </a:solidFill>
                    <a:latin typeface="Meiryo UI" panose="020B0604030504040204" pitchFamily="50" charset="-128"/>
                    <a:ea typeface="Meiryo UI" panose="020B0604030504040204" pitchFamily="50" charset="-128"/>
                  </a:rPr>
                  <a:t>厚生労働省令第</a:t>
                </a:r>
                <a:r>
                  <a:rPr lang="en-US" altLang="ja-JP" b="1" dirty="0" smtClean="0">
                    <a:solidFill>
                      <a:schemeClr val="bg1"/>
                    </a:solidFill>
                    <a:latin typeface="Meiryo UI" panose="020B0604030504040204" pitchFamily="50" charset="-128"/>
                    <a:ea typeface="Meiryo UI" panose="020B0604030504040204" pitchFamily="50" charset="-128"/>
                  </a:rPr>
                  <a:t>44</a:t>
                </a:r>
                <a:r>
                  <a:rPr lang="ja-JP" altLang="en-US" b="1" dirty="0" smtClean="0">
                    <a:solidFill>
                      <a:schemeClr val="bg1"/>
                    </a:solidFill>
                    <a:latin typeface="Meiryo UI" panose="020B0604030504040204" pitchFamily="50" charset="-128"/>
                    <a:ea typeface="Meiryo UI" panose="020B0604030504040204" pitchFamily="50" charset="-128"/>
                  </a:rPr>
                  <a:t>号</a:t>
                </a:r>
                <a:endParaRPr kumimoji="1" lang="ja-JP" altLang="en-US" b="1" kern="1200" dirty="0">
                  <a:solidFill>
                    <a:schemeClr val="bg1"/>
                  </a:solidFill>
                  <a:latin typeface="Meiryo UI" panose="020B0604030504040204" pitchFamily="50" charset="-128"/>
                  <a:ea typeface="Meiryo UI" panose="020B0604030504040204" pitchFamily="50" charset="-128"/>
                </a:endParaRPr>
              </a:p>
            </p:txBody>
          </p:sp>
          <p:sp>
            <p:nvSpPr>
              <p:cNvPr id="7" name="フリーフォーム 6"/>
              <p:cNvSpPr/>
              <p:nvPr/>
            </p:nvSpPr>
            <p:spPr>
              <a:xfrm>
                <a:off x="1534684" y="4067388"/>
                <a:ext cx="3128437" cy="802265"/>
              </a:xfrm>
              <a:custGeom>
                <a:avLst/>
                <a:gdLst>
                  <a:gd name="connsiteX0" fmla="*/ 0 w 6096000"/>
                  <a:gd name="connsiteY0" fmla="*/ 812799 h 812799"/>
                  <a:gd name="connsiteX1" fmla="*/ 609599 w 6096000"/>
                  <a:gd name="connsiteY1" fmla="*/ 0 h 812799"/>
                  <a:gd name="connsiteX2" fmla="*/ 5486401 w 6096000"/>
                  <a:gd name="connsiteY2" fmla="*/ 0 h 812799"/>
                  <a:gd name="connsiteX3" fmla="*/ 6096000 w 6096000"/>
                  <a:gd name="connsiteY3" fmla="*/ 812799 h 812799"/>
                  <a:gd name="connsiteX4" fmla="*/ 0 w 6096000"/>
                  <a:gd name="connsiteY4" fmla="*/ 812799 h 81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0" h="812799">
                    <a:moveTo>
                      <a:pt x="0" y="812799"/>
                    </a:moveTo>
                    <a:lnTo>
                      <a:pt x="609599" y="0"/>
                    </a:lnTo>
                    <a:lnTo>
                      <a:pt x="5486401" y="0"/>
                    </a:lnTo>
                    <a:lnTo>
                      <a:pt x="6096000" y="812799"/>
                    </a:lnTo>
                    <a:lnTo>
                      <a:pt x="0" y="812799"/>
                    </a:lnTo>
                    <a:close/>
                  </a:path>
                </a:pathLst>
              </a:custGeom>
              <a:grpFill/>
              <a:ln w="47625"/>
            </p:spPr>
            <p:style>
              <a:lnRef idx="2">
                <a:schemeClr val="lt1">
                  <a:hueOff val="0"/>
                  <a:satOff val="0"/>
                  <a:lumOff val="0"/>
                  <a:alphaOff val="0"/>
                </a:schemeClr>
              </a:lnRef>
              <a:fillRef idx="1">
                <a:schemeClr val="accent1">
                  <a:shade val="80000"/>
                  <a:hueOff val="306246"/>
                  <a:satOff val="-4392"/>
                  <a:lumOff val="25615"/>
                  <a:alphaOff val="0"/>
                </a:schemeClr>
              </a:fillRef>
              <a:effectRef idx="0">
                <a:schemeClr val="accent1">
                  <a:shade val="80000"/>
                  <a:hueOff val="306246"/>
                  <a:satOff val="-4392"/>
                  <a:lumOff val="25615"/>
                  <a:alphaOff val="0"/>
                </a:schemeClr>
              </a:effectRef>
              <a:fontRef idx="minor">
                <a:schemeClr val="lt1"/>
              </a:fontRef>
            </p:style>
            <p:txBody>
              <a:bodyPr spcFirstLastPara="0" vert="horz" wrap="square" lIns="72000" tIns="62230" rIns="72000" bIns="62230" numCol="1" spcCol="1270" anchor="ctr" anchorCtr="0">
                <a:noAutofit/>
              </a:bodyPr>
              <a:lstStyle/>
              <a:p>
                <a:pPr lvl="0" algn="ctr" defTabSz="2178050">
                  <a:lnSpc>
                    <a:spcPct val="90000"/>
                  </a:lnSpc>
                  <a:spcAft>
                    <a:spcPct val="35000"/>
                  </a:spcAft>
                </a:pPr>
                <a:r>
                  <a:rPr lang="en-US" altLang="zh-TW" sz="1600" dirty="0">
                    <a:solidFill>
                      <a:schemeClr val="bg1"/>
                    </a:solidFill>
                    <a:latin typeface="Meiryo UI" panose="020B0604030504040204" pitchFamily="50" charset="-128"/>
                    <a:ea typeface="Meiryo UI" panose="020B0604030504040204" pitchFamily="50" charset="-128"/>
                  </a:rPr>
                  <a:t>EDC</a:t>
                </a:r>
                <a:r>
                  <a:rPr lang="zh-TW" altLang="en-US" sz="1600" dirty="0">
                    <a:solidFill>
                      <a:schemeClr val="bg1"/>
                    </a:solidFill>
                    <a:latin typeface="Meiryo UI" panose="020B0604030504040204" pitchFamily="50" charset="-128"/>
                    <a:ea typeface="Meiryo UI" panose="020B0604030504040204" pitchFamily="50" charset="-128"/>
                  </a:rPr>
                  <a:t>調査通知</a:t>
                </a:r>
              </a:p>
              <a:p>
                <a:pPr lvl="0" algn="ctr" defTabSz="2178050">
                  <a:lnSpc>
                    <a:spcPct val="90000"/>
                  </a:lnSpc>
                  <a:spcAft>
                    <a:spcPct val="35000"/>
                  </a:spcAft>
                </a:pPr>
                <a:r>
                  <a:rPr lang="zh-TW" altLang="en-US" sz="1600" dirty="0">
                    <a:solidFill>
                      <a:schemeClr val="bg1"/>
                    </a:solidFill>
                    <a:latin typeface="Meiryo UI" panose="020B0604030504040204" pitchFamily="50" charset="-128"/>
                    <a:ea typeface="Meiryo UI" panose="020B0604030504040204" pitchFamily="50" charset="-128"/>
                  </a:rPr>
                  <a:t>治</a:t>
                </a:r>
                <a:r>
                  <a:rPr lang="zh-TW" altLang="en-US" sz="1600" dirty="0" smtClean="0">
                    <a:solidFill>
                      <a:schemeClr val="bg1"/>
                    </a:solidFill>
                    <a:latin typeface="Meiryo UI" panose="020B0604030504040204" pitchFamily="50" charset="-128"/>
                    <a:ea typeface="Meiryo UI" panose="020B0604030504040204" pitchFamily="50" charset="-128"/>
                  </a:rPr>
                  <a:t>験</a:t>
                </a:r>
                <a:r>
                  <a:rPr lang="ja-JP" altLang="en-US" sz="1600" dirty="0" smtClean="0">
                    <a:solidFill>
                      <a:schemeClr val="bg1"/>
                    </a:solidFill>
                    <a:latin typeface="Meiryo UI" panose="020B0604030504040204" pitchFamily="50" charset="-128"/>
                    <a:ea typeface="Meiryo UI" panose="020B0604030504040204" pitchFamily="50" charset="-128"/>
                  </a:rPr>
                  <a:t>関連</a:t>
                </a:r>
                <a:r>
                  <a:rPr lang="zh-TW" altLang="en-US" sz="1600" dirty="0" smtClean="0">
                    <a:solidFill>
                      <a:schemeClr val="bg1"/>
                    </a:solidFill>
                    <a:latin typeface="Meiryo UI" panose="020B0604030504040204" pitchFamily="50" charset="-128"/>
                    <a:ea typeface="Meiryo UI" panose="020B0604030504040204" pitchFamily="50" charset="-128"/>
                  </a:rPr>
                  <a:t>文書</a:t>
                </a:r>
                <a:r>
                  <a:rPr lang="zh-TW" altLang="en-US" sz="1600" dirty="0">
                    <a:solidFill>
                      <a:schemeClr val="bg1"/>
                    </a:solidFill>
                    <a:latin typeface="Meiryo UI" panose="020B0604030504040204" pitchFamily="50" charset="-128"/>
                    <a:ea typeface="Meiryo UI" panose="020B0604030504040204" pitchFamily="50" charset="-128"/>
                  </a:rPr>
                  <a:t>電磁化事務</a:t>
                </a:r>
                <a:r>
                  <a:rPr lang="zh-TW" altLang="en-US" sz="1600" dirty="0" smtClean="0">
                    <a:solidFill>
                      <a:schemeClr val="bg1"/>
                    </a:solidFill>
                    <a:latin typeface="Meiryo UI" panose="020B0604030504040204" pitchFamily="50" charset="-128"/>
                    <a:ea typeface="Meiryo UI" panose="020B0604030504040204" pitchFamily="50" charset="-128"/>
                  </a:rPr>
                  <a:t>連絡</a:t>
                </a:r>
                <a:r>
                  <a:rPr lang="ja-JP" altLang="en-US" sz="1600" dirty="0" smtClean="0">
                    <a:solidFill>
                      <a:schemeClr val="bg1"/>
                    </a:solidFill>
                    <a:latin typeface="Meiryo UI" panose="020B0604030504040204" pitchFamily="50" charset="-128"/>
                    <a:ea typeface="Meiryo UI" panose="020B0604030504040204" pitchFamily="50" charset="-128"/>
                  </a:rPr>
                  <a:t>など</a:t>
                </a:r>
                <a:endParaRPr kumimoji="1" lang="en-US" altLang="ja-JP" sz="1600" kern="1200" dirty="0" smtClean="0">
                  <a:solidFill>
                    <a:schemeClr val="bg1"/>
                  </a:solidFill>
                  <a:latin typeface="Meiryo UI" panose="020B0604030504040204" pitchFamily="50" charset="-128"/>
                  <a:ea typeface="Meiryo UI" panose="020B0604030504040204" pitchFamily="50" charset="-128"/>
                </a:endParaRPr>
              </a:p>
            </p:txBody>
          </p:sp>
        </p:grpSp>
        <p:grpSp>
          <p:nvGrpSpPr>
            <p:cNvPr id="12" name="グループ化 11"/>
            <p:cNvGrpSpPr/>
            <p:nvPr/>
          </p:nvGrpSpPr>
          <p:grpSpPr>
            <a:xfrm>
              <a:off x="6308928" y="1770259"/>
              <a:ext cx="3787672" cy="2776096"/>
              <a:chOff x="1534684" y="2408365"/>
              <a:chExt cx="3128437" cy="2461288"/>
            </a:xfrm>
            <a:solidFill>
              <a:schemeClr val="accent1"/>
            </a:solidFill>
          </p:grpSpPr>
          <p:sp>
            <p:nvSpPr>
              <p:cNvPr id="13" name="フリーフォーム 12"/>
              <p:cNvSpPr/>
              <p:nvPr/>
            </p:nvSpPr>
            <p:spPr>
              <a:xfrm>
                <a:off x="2160372" y="2408365"/>
                <a:ext cx="1877062" cy="802265"/>
              </a:xfrm>
              <a:custGeom>
                <a:avLst/>
                <a:gdLst>
                  <a:gd name="connsiteX0" fmla="*/ 0 w 3657600"/>
                  <a:gd name="connsiteY0" fmla="*/ 812799 h 812799"/>
                  <a:gd name="connsiteX1" fmla="*/ 609599 w 3657600"/>
                  <a:gd name="connsiteY1" fmla="*/ 0 h 812799"/>
                  <a:gd name="connsiteX2" fmla="*/ 3048001 w 3657600"/>
                  <a:gd name="connsiteY2" fmla="*/ 0 h 812799"/>
                  <a:gd name="connsiteX3" fmla="*/ 3657600 w 3657600"/>
                  <a:gd name="connsiteY3" fmla="*/ 812799 h 812799"/>
                  <a:gd name="connsiteX4" fmla="*/ 0 w 3657600"/>
                  <a:gd name="connsiteY4" fmla="*/ 812799 h 81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00" h="812799">
                    <a:moveTo>
                      <a:pt x="0" y="812799"/>
                    </a:moveTo>
                    <a:lnTo>
                      <a:pt x="609599" y="0"/>
                    </a:lnTo>
                    <a:lnTo>
                      <a:pt x="3048001" y="0"/>
                    </a:lnTo>
                    <a:lnTo>
                      <a:pt x="3657600" y="812799"/>
                    </a:lnTo>
                    <a:lnTo>
                      <a:pt x="0" y="812799"/>
                    </a:lnTo>
                    <a:close/>
                  </a:path>
                </a:pathLst>
              </a:custGeom>
              <a:grpFill/>
              <a:ln w="47625"/>
            </p:spPr>
            <p:style>
              <a:lnRef idx="2">
                <a:schemeClr val="lt1">
                  <a:hueOff val="0"/>
                  <a:satOff val="0"/>
                  <a:lumOff val="0"/>
                  <a:alphaOff val="0"/>
                </a:schemeClr>
              </a:lnRef>
              <a:fillRef idx="1">
                <a:schemeClr val="accent1">
                  <a:shade val="80000"/>
                  <a:hueOff val="153123"/>
                  <a:satOff val="-2196"/>
                  <a:lumOff val="12807"/>
                  <a:alphaOff val="0"/>
                </a:schemeClr>
              </a:fillRef>
              <a:effectRef idx="0">
                <a:schemeClr val="accent1">
                  <a:shade val="80000"/>
                  <a:hueOff val="153123"/>
                  <a:satOff val="-2196"/>
                  <a:lumOff val="12807"/>
                  <a:alphaOff val="0"/>
                </a:schemeClr>
              </a:effectRef>
              <a:fontRef idx="minor">
                <a:schemeClr val="lt1"/>
              </a:fontRef>
            </p:style>
            <p:txBody>
              <a:bodyPr spcFirstLastPara="0" vert="horz" wrap="square" lIns="72000" tIns="55880" rIns="72000" bIns="55880" numCol="1" spcCol="1270" anchor="ctr" anchorCtr="0">
                <a:noAutofit/>
              </a:bodyPr>
              <a:lstStyle/>
              <a:p>
                <a:pPr lvl="0" algn="ctr" defTabSz="1955800">
                  <a:lnSpc>
                    <a:spcPct val="90000"/>
                  </a:lnSpc>
                  <a:spcBef>
                    <a:spcPct val="0"/>
                  </a:spcBef>
                  <a:spcAft>
                    <a:spcPct val="35000"/>
                  </a:spcAft>
                </a:pPr>
                <a:r>
                  <a:rPr kumimoji="1" lang="ja-JP" altLang="en-US" b="1" kern="1200" dirty="0" smtClean="0">
                    <a:solidFill>
                      <a:schemeClr val="bg1"/>
                    </a:solidFill>
                    <a:latin typeface="Meiryo UI" panose="020B0604030504040204" pitchFamily="50" charset="-128"/>
                    <a:ea typeface="Meiryo UI" panose="020B0604030504040204" pitchFamily="50" charset="-128"/>
                  </a:rPr>
                  <a:t>行政手続</a:t>
                </a:r>
                <a:endParaRPr kumimoji="1" lang="en-US" altLang="ja-JP" b="1" kern="1200" dirty="0" smtClean="0">
                  <a:solidFill>
                    <a:schemeClr val="bg1"/>
                  </a:solidFill>
                  <a:latin typeface="Meiryo UI" panose="020B0604030504040204" pitchFamily="50" charset="-128"/>
                  <a:ea typeface="Meiryo UI" panose="020B0604030504040204" pitchFamily="50" charset="-128"/>
                </a:endParaRPr>
              </a:p>
              <a:p>
                <a:pPr lvl="0" algn="ctr" defTabSz="1955800">
                  <a:lnSpc>
                    <a:spcPct val="90000"/>
                  </a:lnSpc>
                  <a:spcBef>
                    <a:spcPct val="0"/>
                  </a:spcBef>
                  <a:spcAft>
                    <a:spcPct val="35000"/>
                  </a:spcAft>
                </a:pPr>
                <a:r>
                  <a:rPr kumimoji="1" lang="ja-JP" altLang="en-US" b="1" kern="1200" dirty="0" smtClean="0">
                    <a:solidFill>
                      <a:schemeClr val="bg1"/>
                    </a:solidFill>
                    <a:latin typeface="Meiryo UI" panose="020B0604030504040204" pitchFamily="50" charset="-128"/>
                    <a:ea typeface="Meiryo UI" panose="020B0604030504040204" pitchFamily="50" charset="-128"/>
                  </a:rPr>
                  <a:t>オンライン化法</a:t>
                </a:r>
                <a:endParaRPr kumimoji="1" lang="ja-JP" altLang="en-US" b="1" kern="1200" dirty="0">
                  <a:solidFill>
                    <a:schemeClr val="bg1"/>
                  </a:solidFill>
                  <a:latin typeface="Meiryo UI" panose="020B0604030504040204" pitchFamily="50" charset="-128"/>
                  <a:ea typeface="Meiryo UI" panose="020B0604030504040204" pitchFamily="50" charset="-128"/>
                </a:endParaRPr>
              </a:p>
            </p:txBody>
          </p:sp>
          <p:sp>
            <p:nvSpPr>
              <p:cNvPr id="14" name="フリーフォーム 13"/>
              <p:cNvSpPr/>
              <p:nvPr/>
            </p:nvSpPr>
            <p:spPr>
              <a:xfrm>
                <a:off x="1847528" y="3237877"/>
                <a:ext cx="2502749" cy="802265"/>
              </a:xfrm>
              <a:custGeom>
                <a:avLst/>
                <a:gdLst>
                  <a:gd name="connsiteX0" fmla="*/ 0 w 4876800"/>
                  <a:gd name="connsiteY0" fmla="*/ 812799 h 812799"/>
                  <a:gd name="connsiteX1" fmla="*/ 609599 w 4876800"/>
                  <a:gd name="connsiteY1" fmla="*/ 0 h 812799"/>
                  <a:gd name="connsiteX2" fmla="*/ 4267201 w 4876800"/>
                  <a:gd name="connsiteY2" fmla="*/ 0 h 812799"/>
                  <a:gd name="connsiteX3" fmla="*/ 4876800 w 4876800"/>
                  <a:gd name="connsiteY3" fmla="*/ 812799 h 812799"/>
                  <a:gd name="connsiteX4" fmla="*/ 0 w 4876800"/>
                  <a:gd name="connsiteY4" fmla="*/ 812799 h 81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76800" h="812799">
                    <a:moveTo>
                      <a:pt x="0" y="812799"/>
                    </a:moveTo>
                    <a:lnTo>
                      <a:pt x="609599" y="0"/>
                    </a:lnTo>
                    <a:lnTo>
                      <a:pt x="4267201" y="0"/>
                    </a:lnTo>
                    <a:lnTo>
                      <a:pt x="4876800" y="812799"/>
                    </a:lnTo>
                    <a:lnTo>
                      <a:pt x="0" y="812799"/>
                    </a:lnTo>
                    <a:close/>
                  </a:path>
                </a:pathLst>
              </a:custGeom>
              <a:grpFill/>
              <a:ln w="47625"/>
            </p:spPr>
            <p:style>
              <a:lnRef idx="2">
                <a:schemeClr val="lt1">
                  <a:hueOff val="0"/>
                  <a:satOff val="0"/>
                  <a:lumOff val="0"/>
                  <a:alphaOff val="0"/>
                </a:schemeClr>
              </a:lnRef>
              <a:fillRef idx="1">
                <a:schemeClr val="accent1">
                  <a:shade val="80000"/>
                  <a:hueOff val="229684"/>
                  <a:satOff val="-3294"/>
                  <a:lumOff val="19211"/>
                  <a:alphaOff val="0"/>
                </a:schemeClr>
              </a:fillRef>
              <a:effectRef idx="0">
                <a:schemeClr val="accent1">
                  <a:shade val="80000"/>
                  <a:hueOff val="229684"/>
                  <a:satOff val="-3294"/>
                  <a:lumOff val="19211"/>
                  <a:alphaOff val="0"/>
                </a:schemeClr>
              </a:effectRef>
              <a:fontRef idx="minor">
                <a:schemeClr val="lt1"/>
              </a:fontRef>
            </p:style>
            <p:txBody>
              <a:bodyPr spcFirstLastPara="0" vert="horz" wrap="square" lIns="72000" tIns="62230" rIns="72000" bIns="62230" numCol="1" spcCol="1270" anchor="ctr" anchorCtr="0">
                <a:noAutofit/>
              </a:bodyPr>
              <a:lstStyle/>
              <a:p>
                <a:pPr lvl="0" algn="ctr" defTabSz="2178050">
                  <a:lnSpc>
                    <a:spcPct val="90000"/>
                  </a:lnSpc>
                  <a:spcBef>
                    <a:spcPct val="0"/>
                  </a:spcBef>
                  <a:spcAft>
                    <a:spcPct val="35000"/>
                  </a:spcAft>
                </a:pPr>
                <a:r>
                  <a:rPr lang="ja-JP" altLang="en-US" b="1" dirty="0" smtClean="0">
                    <a:solidFill>
                      <a:schemeClr val="bg1"/>
                    </a:solidFill>
                    <a:latin typeface="Meiryo UI" panose="020B0604030504040204" pitchFamily="50" charset="-128"/>
                    <a:ea typeface="Meiryo UI" panose="020B0604030504040204" pitchFamily="50" charset="-128"/>
                  </a:rPr>
                  <a:t>厚生労働省令第</a:t>
                </a:r>
                <a:r>
                  <a:rPr lang="en-US" altLang="ja-JP" b="1" dirty="0" smtClean="0">
                    <a:solidFill>
                      <a:schemeClr val="bg1"/>
                    </a:solidFill>
                    <a:latin typeface="Meiryo UI" panose="020B0604030504040204" pitchFamily="50" charset="-128"/>
                    <a:ea typeface="Meiryo UI" panose="020B0604030504040204" pitchFamily="50" charset="-128"/>
                  </a:rPr>
                  <a:t>40</a:t>
                </a:r>
                <a:r>
                  <a:rPr lang="ja-JP" altLang="en-US" b="1" dirty="0" smtClean="0">
                    <a:solidFill>
                      <a:schemeClr val="bg1"/>
                    </a:solidFill>
                    <a:latin typeface="Meiryo UI" panose="020B0604030504040204" pitchFamily="50" charset="-128"/>
                    <a:ea typeface="Meiryo UI" panose="020B0604030504040204" pitchFamily="50" charset="-128"/>
                  </a:rPr>
                  <a:t>号</a:t>
                </a:r>
                <a:endParaRPr kumimoji="1" lang="ja-JP" altLang="en-US" b="1" kern="1200" dirty="0">
                  <a:solidFill>
                    <a:schemeClr val="bg1"/>
                  </a:solidFill>
                  <a:latin typeface="Meiryo UI" panose="020B0604030504040204" pitchFamily="50" charset="-128"/>
                  <a:ea typeface="Meiryo UI" panose="020B0604030504040204" pitchFamily="50" charset="-128"/>
                </a:endParaRPr>
              </a:p>
            </p:txBody>
          </p:sp>
          <p:sp>
            <p:nvSpPr>
              <p:cNvPr id="15" name="フリーフォーム 14"/>
              <p:cNvSpPr/>
              <p:nvPr/>
            </p:nvSpPr>
            <p:spPr>
              <a:xfrm>
                <a:off x="1534684" y="4067388"/>
                <a:ext cx="3128437" cy="802265"/>
              </a:xfrm>
              <a:custGeom>
                <a:avLst/>
                <a:gdLst>
                  <a:gd name="connsiteX0" fmla="*/ 0 w 6096000"/>
                  <a:gd name="connsiteY0" fmla="*/ 812799 h 812799"/>
                  <a:gd name="connsiteX1" fmla="*/ 609599 w 6096000"/>
                  <a:gd name="connsiteY1" fmla="*/ 0 h 812799"/>
                  <a:gd name="connsiteX2" fmla="*/ 5486401 w 6096000"/>
                  <a:gd name="connsiteY2" fmla="*/ 0 h 812799"/>
                  <a:gd name="connsiteX3" fmla="*/ 6096000 w 6096000"/>
                  <a:gd name="connsiteY3" fmla="*/ 812799 h 812799"/>
                  <a:gd name="connsiteX4" fmla="*/ 0 w 6096000"/>
                  <a:gd name="connsiteY4" fmla="*/ 812799 h 81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0" h="812799">
                    <a:moveTo>
                      <a:pt x="0" y="812799"/>
                    </a:moveTo>
                    <a:lnTo>
                      <a:pt x="609599" y="0"/>
                    </a:lnTo>
                    <a:lnTo>
                      <a:pt x="5486401" y="0"/>
                    </a:lnTo>
                    <a:lnTo>
                      <a:pt x="6096000" y="812799"/>
                    </a:lnTo>
                    <a:lnTo>
                      <a:pt x="0" y="812799"/>
                    </a:lnTo>
                    <a:close/>
                  </a:path>
                </a:pathLst>
              </a:custGeom>
              <a:grpFill/>
              <a:ln w="47625"/>
            </p:spPr>
            <p:style>
              <a:lnRef idx="2">
                <a:schemeClr val="lt1">
                  <a:hueOff val="0"/>
                  <a:satOff val="0"/>
                  <a:lumOff val="0"/>
                  <a:alphaOff val="0"/>
                </a:schemeClr>
              </a:lnRef>
              <a:fillRef idx="1">
                <a:schemeClr val="accent1">
                  <a:shade val="80000"/>
                  <a:hueOff val="306246"/>
                  <a:satOff val="-4392"/>
                  <a:lumOff val="25615"/>
                  <a:alphaOff val="0"/>
                </a:schemeClr>
              </a:fillRef>
              <a:effectRef idx="0">
                <a:schemeClr val="accent1">
                  <a:shade val="80000"/>
                  <a:hueOff val="306246"/>
                  <a:satOff val="-4392"/>
                  <a:lumOff val="25615"/>
                  <a:alphaOff val="0"/>
                </a:schemeClr>
              </a:effectRef>
              <a:fontRef idx="minor">
                <a:schemeClr val="lt1"/>
              </a:fontRef>
            </p:style>
            <p:txBody>
              <a:bodyPr spcFirstLastPara="0" vert="horz" wrap="square" lIns="72000" tIns="62230" rIns="72000" bIns="62230" numCol="1" spcCol="1270" anchor="ctr" anchorCtr="0">
                <a:noAutofit/>
              </a:bodyPr>
              <a:lstStyle/>
              <a:p>
                <a:pPr lvl="0" algn="ctr" defTabSz="2178050">
                  <a:lnSpc>
                    <a:spcPct val="90000"/>
                  </a:lnSpc>
                  <a:spcAft>
                    <a:spcPct val="35000"/>
                  </a:spcAft>
                </a:pPr>
                <a:r>
                  <a:rPr lang="zh-TW" altLang="en-US" sz="1600" dirty="0">
                    <a:solidFill>
                      <a:schemeClr val="bg1"/>
                    </a:solidFill>
                    <a:latin typeface="Meiryo UI" panose="020B0604030504040204" pitchFamily="50" charset="-128"/>
                    <a:ea typeface="Meiryo UI" panose="020B0604030504040204" pitchFamily="50" charset="-128"/>
                  </a:rPr>
                  <a:t>電子的安全性報告通知</a:t>
                </a:r>
              </a:p>
              <a:p>
                <a:pPr lvl="0" algn="ctr" defTabSz="2178050">
                  <a:lnSpc>
                    <a:spcPct val="90000"/>
                  </a:lnSpc>
                  <a:spcAft>
                    <a:spcPct val="35000"/>
                  </a:spcAft>
                </a:pPr>
                <a:r>
                  <a:rPr lang="en-US" altLang="zh-TW" sz="1600" dirty="0">
                    <a:solidFill>
                      <a:schemeClr val="bg1"/>
                    </a:solidFill>
                    <a:latin typeface="Meiryo UI" panose="020B0604030504040204" pitchFamily="50" charset="-128"/>
                    <a:ea typeface="Meiryo UI" panose="020B0604030504040204" pitchFamily="50" charset="-128"/>
                  </a:rPr>
                  <a:t>eCTD</a:t>
                </a:r>
                <a:r>
                  <a:rPr lang="zh-TW" altLang="en-US" sz="1600" dirty="0" smtClean="0">
                    <a:solidFill>
                      <a:schemeClr val="bg1"/>
                    </a:solidFill>
                    <a:latin typeface="Meiryo UI" panose="020B0604030504040204" pitchFamily="50" charset="-128"/>
                    <a:ea typeface="Meiryo UI" panose="020B0604030504040204" pitchFamily="50" charset="-128"/>
                  </a:rPr>
                  <a:t>通知</a:t>
                </a:r>
                <a:r>
                  <a:rPr lang="ja-JP" altLang="en-US" sz="1600" dirty="0" smtClean="0">
                    <a:solidFill>
                      <a:schemeClr val="bg1"/>
                    </a:solidFill>
                    <a:latin typeface="Meiryo UI" panose="020B0604030504040204" pitchFamily="50" charset="-128"/>
                    <a:ea typeface="Meiryo UI" panose="020B0604030504040204" pitchFamily="50" charset="-128"/>
                  </a:rPr>
                  <a:t>な</a:t>
                </a:r>
                <a:r>
                  <a:rPr lang="ja-JP" altLang="en-US" sz="1600" dirty="0">
                    <a:solidFill>
                      <a:schemeClr val="bg1"/>
                    </a:solidFill>
                    <a:latin typeface="Meiryo UI" panose="020B0604030504040204" pitchFamily="50" charset="-128"/>
                    <a:ea typeface="Meiryo UI" panose="020B0604030504040204" pitchFamily="50" charset="-128"/>
                  </a:rPr>
                  <a:t>ど</a:t>
                </a:r>
                <a:endParaRPr kumimoji="1" lang="en-US" altLang="ja-JP" sz="1600" kern="1200" dirty="0" smtClean="0">
                  <a:solidFill>
                    <a:schemeClr val="bg1"/>
                  </a:solidFill>
                  <a:latin typeface="Meiryo UI" panose="020B0604030504040204" pitchFamily="50" charset="-128"/>
                  <a:ea typeface="Meiryo UI" panose="020B0604030504040204" pitchFamily="50" charset="-128"/>
                </a:endParaRPr>
              </a:p>
            </p:txBody>
          </p:sp>
        </p:grpSp>
        <p:sp>
          <p:nvSpPr>
            <p:cNvPr id="18" name="テキスト ボックス 17"/>
            <p:cNvSpPr txBox="1"/>
            <p:nvPr/>
          </p:nvSpPr>
          <p:spPr>
            <a:xfrm>
              <a:off x="5188740" y="4632883"/>
              <a:ext cx="1361006" cy="331133"/>
            </a:xfrm>
            <a:prstGeom prst="rect">
              <a:avLst/>
            </a:prstGeom>
            <a:noFill/>
          </p:spPr>
          <p:txBody>
            <a:bodyPr wrap="none" rtlCol="0">
              <a:spAutoFit/>
            </a:bodyPr>
            <a:lstStyle/>
            <a:p>
              <a:r>
                <a:rPr kumimoji="1" lang="en-US" altLang="ja-JP" b="1" dirty="0" smtClean="0">
                  <a:solidFill>
                    <a:schemeClr val="tx1">
                      <a:lumMod val="75000"/>
                      <a:lumOff val="25000"/>
                    </a:schemeClr>
                  </a:solidFill>
                  <a:latin typeface="Meiryo UI" panose="020B0604030504040204" pitchFamily="50" charset="-128"/>
                  <a:ea typeface="Meiryo UI" panose="020B0604030504040204" pitchFamily="50" charset="-128"/>
                </a:rPr>
                <a:t>ER/ES</a:t>
              </a:r>
              <a:r>
                <a:rPr kumimoji="1" lang="ja-JP" altLang="en-US" b="1" dirty="0" smtClean="0">
                  <a:solidFill>
                    <a:schemeClr val="tx1">
                      <a:lumMod val="75000"/>
                      <a:lumOff val="25000"/>
                    </a:schemeClr>
                  </a:solidFill>
                  <a:latin typeface="Meiryo UI" panose="020B0604030504040204" pitchFamily="50" charset="-128"/>
                  <a:ea typeface="Meiryo UI" panose="020B0604030504040204" pitchFamily="50" charset="-128"/>
                </a:rPr>
                <a:t>指針</a:t>
              </a:r>
              <a:endPar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endParaRPr>
            </a:p>
          </p:txBody>
        </p:sp>
      </p:grpSp>
      <p:sp>
        <p:nvSpPr>
          <p:cNvPr id="19" name="コンテンツ プレースホルダー 4"/>
          <p:cNvSpPr txBox="1">
            <a:spLocks/>
          </p:cNvSpPr>
          <p:nvPr/>
        </p:nvSpPr>
        <p:spPr bwMode="auto">
          <a:xfrm>
            <a:off x="551384" y="5115155"/>
            <a:ext cx="11031016" cy="1588483"/>
          </a:xfrm>
          <a:prstGeom prst="rect">
            <a:avLst/>
          </a:prstGeom>
          <a:solidFill>
            <a:srgbClr val="FFEEB9"/>
          </a:solid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Font typeface="Wingdings" pitchFamily="2" charset="2"/>
              <a:buChar char="Ø"/>
              <a:defRPr kumimoji="1" sz="2800" b="0">
                <a:solidFill>
                  <a:schemeClr val="tx1"/>
                </a:solidFill>
                <a:latin typeface="Meiryo UI" panose="020B0604030504040204" pitchFamily="50" charset="-128"/>
                <a:ea typeface="Meiryo UI" panose="020B0604030504040204" pitchFamily="50" charset="-128"/>
                <a:cs typeface="+mn-cs"/>
              </a:defRPr>
            </a:lvl1pPr>
            <a:lvl2pPr marL="742950" indent="-285750" algn="l" rtl="0" eaLnBrk="1" fontAlgn="base" hangingPunct="1">
              <a:spcBef>
                <a:spcPct val="20000"/>
              </a:spcBef>
              <a:spcAft>
                <a:spcPct val="0"/>
              </a:spcAft>
              <a:buClr>
                <a:srgbClr val="0033CC"/>
              </a:buClr>
              <a:buFont typeface="Wingdings" pitchFamily="2" charset="2"/>
              <a:buChar char="n"/>
              <a:defRPr kumimoji="1" sz="2400" b="0">
                <a:solidFill>
                  <a:schemeClr val="tx1"/>
                </a:solidFill>
                <a:latin typeface="Meiryo UI" panose="020B0604030504040204" pitchFamily="50" charset="-128"/>
                <a:ea typeface="Meiryo UI" panose="020B0604030504040204" pitchFamily="50" charset="-128"/>
              </a:defRPr>
            </a:lvl2pPr>
            <a:lvl3pPr marL="1143000" indent="-228600" algn="l" rtl="0" eaLnBrk="1" fontAlgn="base" hangingPunct="1">
              <a:spcBef>
                <a:spcPct val="20000"/>
              </a:spcBef>
              <a:spcAft>
                <a:spcPct val="0"/>
              </a:spcAft>
              <a:buClr>
                <a:srgbClr val="0033CC"/>
              </a:buClr>
              <a:buFont typeface="Wingdings" pitchFamily="2" charset="2"/>
              <a:buChar char="p"/>
              <a:defRPr kumimoji="1" sz="2400">
                <a:solidFill>
                  <a:schemeClr val="tx1"/>
                </a:solidFill>
                <a:latin typeface="Meiryo UI" panose="020B0604030504040204" pitchFamily="50" charset="-128"/>
                <a:ea typeface="Meiryo UI" panose="020B0604030504040204" pitchFamily="50" charset="-128"/>
              </a:defRPr>
            </a:lvl3pPr>
            <a:lvl4pPr marL="1600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4pPr>
            <a:lvl5pPr marL="20574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5pPr>
            <a:lvl6pPr marL="25146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pPr>
              <a:buFont typeface="Arial" panose="020B0604020202020204" pitchFamily="34" charset="0"/>
              <a:buChar char="•"/>
            </a:pPr>
            <a:r>
              <a:rPr lang="ja-JP" altLang="en-US" sz="1700" kern="0" dirty="0"/>
              <a:t>行政手続</a:t>
            </a:r>
            <a:r>
              <a:rPr lang="ja-JP" altLang="en-US" sz="1700" kern="0" dirty="0" smtClean="0"/>
              <a:t>オンライン化法、</a:t>
            </a:r>
            <a:r>
              <a:rPr lang="en-US" altLang="ja-JP" sz="1700" kern="0" dirty="0" smtClean="0"/>
              <a:t>e-</a:t>
            </a:r>
            <a:r>
              <a:rPr lang="ja-JP" altLang="en-US" sz="1700" kern="0" dirty="0" smtClean="0"/>
              <a:t>文書法及びこれらの関連規制により、各業務における電磁的記録の取り扱いが示されている。</a:t>
            </a:r>
            <a:endParaRPr lang="en-US" altLang="ja-JP" sz="1700" kern="0" dirty="0" smtClean="0"/>
          </a:p>
          <a:p>
            <a:pPr>
              <a:buFont typeface="Arial" panose="020B0604020202020204" pitchFamily="34" charset="0"/>
              <a:buChar char="•"/>
            </a:pPr>
            <a:r>
              <a:rPr lang="ja-JP" altLang="en-US" sz="1700" kern="0" dirty="0" smtClean="0"/>
              <a:t>電子署名法には、電子署名の定義や要件</a:t>
            </a:r>
            <a:r>
              <a:rPr lang="ja-JP" altLang="en-US" sz="1700" kern="0" dirty="0"/>
              <a:t>等が</a:t>
            </a:r>
            <a:r>
              <a:rPr lang="ja-JP" altLang="en-US" sz="1700" kern="0" dirty="0" smtClean="0"/>
              <a:t>定められており、各規制における電子署名の利用は電子署名法に従うこととされている。</a:t>
            </a:r>
            <a:endParaRPr lang="ja-JP" altLang="en-US" sz="1700" kern="0" dirty="0"/>
          </a:p>
          <a:p>
            <a:pPr>
              <a:buFont typeface="Arial" panose="020B0604020202020204" pitchFamily="34" charset="0"/>
              <a:buChar char="•"/>
            </a:pPr>
            <a:r>
              <a:rPr lang="en-US" altLang="ja-JP" sz="1700" kern="0" dirty="0" smtClean="0"/>
              <a:t>ER/ES</a:t>
            </a:r>
            <a:r>
              <a:rPr lang="ja-JP" altLang="en-US" sz="1700" kern="0" dirty="0"/>
              <a:t>指針</a:t>
            </a:r>
            <a:r>
              <a:rPr lang="ja-JP" altLang="en-US" sz="1700" kern="0" dirty="0" smtClean="0"/>
              <a:t>では</a:t>
            </a:r>
            <a:r>
              <a:rPr lang="ja-JP" altLang="en-US" sz="1700" kern="0" dirty="0"/>
              <a:t>、医薬品等の</a:t>
            </a:r>
            <a:r>
              <a:rPr lang="ja-JP" altLang="en-US" sz="1700" kern="0" dirty="0" smtClean="0"/>
              <a:t>承認</a:t>
            </a:r>
            <a:r>
              <a:rPr lang="ja-JP" altLang="en-US" sz="1700" kern="0" dirty="0"/>
              <a:t>・</a:t>
            </a:r>
            <a:r>
              <a:rPr lang="ja-JP" altLang="en-US" sz="1700" kern="0" dirty="0" smtClean="0"/>
              <a:t>許可等の申請にあたり、各種</a:t>
            </a:r>
            <a:r>
              <a:rPr lang="ja-JP" altLang="en-US" sz="1700" kern="0" dirty="0"/>
              <a:t>規制を遵守して電磁的記録及び電子署名を利用するための指針が示されている</a:t>
            </a:r>
            <a:r>
              <a:rPr lang="ja-JP" altLang="en-US" sz="1700" kern="0" dirty="0" smtClean="0"/>
              <a:t>。</a:t>
            </a:r>
            <a:endParaRPr lang="ja-JP" altLang="en-US" sz="1700" kern="0" dirty="0"/>
          </a:p>
        </p:txBody>
      </p:sp>
      <p:sp>
        <p:nvSpPr>
          <p:cNvPr id="10" name="四角形吹き出し 9"/>
          <p:cNvSpPr/>
          <p:nvPr/>
        </p:nvSpPr>
        <p:spPr bwMode="auto">
          <a:xfrm>
            <a:off x="191344" y="2273500"/>
            <a:ext cx="1854069" cy="973168"/>
          </a:xfrm>
          <a:prstGeom prst="wedgeRectCallout">
            <a:avLst>
              <a:gd name="adj1" fmla="val 59680"/>
              <a:gd name="adj2" fmla="val 25155"/>
            </a:avLst>
          </a:prstGeom>
          <a:solidFill>
            <a:srgbClr val="FFEEB9"/>
          </a:solidFill>
          <a:ln w="38100" cap="flat" cmpd="sng" algn="ctr">
            <a:solidFill>
              <a:schemeClr val="bg1"/>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主に承認申請資料の</a:t>
            </a:r>
            <a:endPar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根拠となる文書</a:t>
            </a:r>
            <a:endPar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en-US" altLang="ja-JP" sz="15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rPr>
              <a:t>GxP</a:t>
            </a:r>
            <a:r>
              <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保管文書など</a:t>
            </a:r>
            <a:r>
              <a:rPr kumimoji="1" lang="en-US" altLang="ja-JP"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endParaRPr kumimoji="1" lang="ja-JP" altLang="en-US" sz="1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20" name="四角形吹き出し 19"/>
          <p:cNvSpPr/>
          <p:nvPr/>
        </p:nvSpPr>
        <p:spPr bwMode="auto">
          <a:xfrm>
            <a:off x="9816205" y="2273500"/>
            <a:ext cx="2232247" cy="973168"/>
          </a:xfrm>
          <a:prstGeom prst="wedgeRectCallout">
            <a:avLst>
              <a:gd name="adj1" fmla="val -58669"/>
              <a:gd name="adj2" fmla="val 30318"/>
            </a:avLst>
          </a:prstGeom>
          <a:solidFill>
            <a:srgbClr val="FFEEB9"/>
          </a:solidFill>
          <a:ln w="38100" cap="flat" cmpd="sng" algn="ctr">
            <a:solidFill>
              <a:schemeClr val="bg1"/>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r>
              <a:rPr lang="ja-JP" altLang="en-US" sz="1500" dirty="0">
                <a:latin typeface="Meiryo UI" panose="020B0604030504040204" pitchFamily="50" charset="-128"/>
                <a:ea typeface="Meiryo UI" panose="020B0604030504040204" pitchFamily="50" charset="-128"/>
              </a:rPr>
              <a:t>主に規制当局</a:t>
            </a:r>
            <a:r>
              <a:rPr lang="ja-JP" altLang="en-US" sz="1500" dirty="0" smtClean="0">
                <a:latin typeface="Meiryo UI" panose="020B0604030504040204" pitchFamily="50" charset="-128"/>
                <a:ea typeface="Meiryo UI" panose="020B0604030504040204" pitchFamily="50" charset="-128"/>
              </a:rPr>
              <a:t>に</a:t>
            </a:r>
            <a:endParaRPr lang="en-US" altLang="ja-JP" sz="1500" dirty="0" smtClean="0">
              <a:latin typeface="Meiryo UI" panose="020B0604030504040204" pitchFamily="50" charset="-128"/>
              <a:ea typeface="Meiryo UI" panose="020B0604030504040204" pitchFamily="50" charset="-128"/>
            </a:endParaRPr>
          </a:p>
          <a:p>
            <a:pPr algn="ctr"/>
            <a:r>
              <a:rPr lang="ja-JP" altLang="en-US" sz="1500" dirty="0" smtClean="0">
                <a:latin typeface="Meiryo UI" panose="020B0604030504040204" pitchFamily="50" charset="-128"/>
                <a:ea typeface="Meiryo UI" panose="020B0604030504040204" pitchFamily="50" charset="-128"/>
              </a:rPr>
              <a:t>報告</a:t>
            </a:r>
            <a:r>
              <a:rPr lang="ja-JP" altLang="en-US" sz="1500" dirty="0">
                <a:latin typeface="Meiryo UI" panose="020B0604030504040204" pitchFamily="50" charset="-128"/>
                <a:ea typeface="Meiryo UI" panose="020B0604030504040204" pitchFamily="50" charset="-128"/>
              </a:rPr>
              <a:t>・提出する</a:t>
            </a:r>
            <a:r>
              <a:rPr lang="ja-JP" altLang="en-US" sz="1500" dirty="0" smtClean="0">
                <a:latin typeface="Meiryo UI" panose="020B0604030504040204" pitchFamily="50" charset="-128"/>
                <a:ea typeface="Meiryo UI" panose="020B0604030504040204" pitchFamily="50" charset="-128"/>
              </a:rPr>
              <a:t>資料</a:t>
            </a:r>
            <a:endParaRPr lang="en-US" altLang="ja-JP" sz="1500" dirty="0" smtClean="0">
              <a:latin typeface="Meiryo UI" panose="020B0604030504040204" pitchFamily="50" charset="-128"/>
              <a:ea typeface="Meiryo UI" panose="020B0604030504040204" pitchFamily="50" charset="-128"/>
            </a:endParaRPr>
          </a:p>
          <a:p>
            <a:pPr algn="ctr"/>
            <a:r>
              <a:rPr lang="ja-JP" altLang="en-US" sz="1500" dirty="0" smtClean="0">
                <a:latin typeface="Meiryo UI" panose="020B0604030504040204" pitchFamily="50" charset="-128"/>
                <a:ea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rPr>
              <a:t>(</a:t>
            </a:r>
            <a:r>
              <a:rPr lang="en-US" altLang="ja-JP" sz="1500" dirty="0">
                <a:latin typeface="Meiryo UI" panose="020B0604030504040204" pitchFamily="50" charset="-128"/>
                <a:ea typeface="Meiryo UI" panose="020B0604030504040204" pitchFamily="50" charset="-128"/>
              </a:rPr>
              <a:t>eCTD</a:t>
            </a:r>
            <a:r>
              <a:rPr lang="ja-JP" altLang="en-US" sz="1500" dirty="0" err="1">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副作用報告など</a:t>
            </a:r>
            <a:r>
              <a:rPr lang="en-US" altLang="ja-JP" sz="15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780973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電子化のリスク</a:t>
            </a:r>
            <a:endParaRPr kumimoji="1" lang="ja-JP" altLang="en-US" dirty="0"/>
          </a:p>
        </p:txBody>
      </p:sp>
      <p:sp>
        <p:nvSpPr>
          <p:cNvPr id="4" name="スライド番号プレースホルダー 3"/>
          <p:cNvSpPr>
            <a:spLocks noGrp="1"/>
          </p:cNvSpPr>
          <p:nvPr>
            <p:ph type="sldNum" sz="quarter" idx="10"/>
          </p:nvPr>
        </p:nvSpPr>
        <p:spPr/>
        <p:txBody>
          <a:bodyPr/>
          <a:lstStyle/>
          <a:p>
            <a:fld id="{02CCC925-B94D-4CE8-838B-708BA4A3CBE4}" type="slidenum">
              <a:rPr kumimoji="1" lang="ja-JP" altLang="en-US" smtClean="0"/>
              <a:t>4</a:t>
            </a:fld>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269793132"/>
              </p:ext>
            </p:extLst>
          </p:nvPr>
        </p:nvGraphicFramePr>
        <p:xfrm>
          <a:off x="550864" y="1988840"/>
          <a:ext cx="11017250" cy="2952153"/>
        </p:xfrm>
        <a:graphic>
          <a:graphicData uri="http://schemas.openxmlformats.org/drawingml/2006/table">
            <a:tbl>
              <a:tblPr firstRow="1" firstCol="1">
                <a:tableStyleId>{7DF18680-E054-41AD-8BC1-D1AEF772440D}</a:tableStyleId>
              </a:tblPr>
              <a:tblGrid>
                <a:gridCol w="1728196">
                  <a:extLst>
                    <a:ext uri="{9D8B030D-6E8A-4147-A177-3AD203B41FA5}">
                      <a16:colId xmlns:a16="http://schemas.microsoft.com/office/drawing/2014/main" val="3808167357"/>
                    </a:ext>
                  </a:extLst>
                </a:gridCol>
                <a:gridCol w="3600408">
                  <a:extLst>
                    <a:ext uri="{9D8B030D-6E8A-4147-A177-3AD203B41FA5}">
                      <a16:colId xmlns:a16="http://schemas.microsoft.com/office/drawing/2014/main" val="799728281"/>
                    </a:ext>
                  </a:extLst>
                </a:gridCol>
                <a:gridCol w="5688646">
                  <a:extLst>
                    <a:ext uri="{9D8B030D-6E8A-4147-A177-3AD203B41FA5}">
                      <a16:colId xmlns:a16="http://schemas.microsoft.com/office/drawing/2014/main" val="2887106607"/>
                    </a:ext>
                  </a:extLst>
                </a:gridCol>
              </a:tblGrid>
              <a:tr h="425851">
                <a:tc>
                  <a:txBody>
                    <a:bodyPr/>
                    <a:lstStyle/>
                    <a:p>
                      <a:endParaRPr kumimoji="1" lang="ja-JP" altLang="en-US" sz="1700" dirty="0">
                        <a:latin typeface="Meiryo UI" panose="020B0604030504040204" pitchFamily="50" charset="-128"/>
                        <a:ea typeface="Meiryo UI" panose="020B0604030504040204" pitchFamily="50" charset="-128"/>
                      </a:endParaRPr>
                    </a:p>
                  </a:txBody>
                  <a:tcPr marL="48000" marR="48000" marT="48000" marB="48000">
                    <a:solidFill>
                      <a:schemeClr val="bg1"/>
                    </a:solidFill>
                  </a:tcPr>
                </a:tc>
                <a:tc>
                  <a:txBody>
                    <a:bodyPr/>
                    <a:lstStyle/>
                    <a:p>
                      <a:r>
                        <a:rPr kumimoji="1" lang="ja-JP" altLang="en-US" sz="1700" dirty="0" smtClean="0">
                          <a:latin typeface="Meiryo UI" panose="020B0604030504040204" pitchFamily="50" charset="-128"/>
                          <a:ea typeface="Meiryo UI" panose="020B0604030504040204" pitchFamily="50" charset="-128"/>
                        </a:rPr>
                        <a:t>紙文書</a:t>
                      </a:r>
                      <a:endParaRPr kumimoji="1" lang="ja-JP" altLang="en-US" sz="1700" dirty="0">
                        <a:latin typeface="Meiryo UI" panose="020B0604030504040204" pitchFamily="50" charset="-128"/>
                        <a:ea typeface="Meiryo UI" panose="020B0604030504040204" pitchFamily="50" charset="-128"/>
                      </a:endParaRPr>
                    </a:p>
                  </a:txBody>
                  <a:tcPr marL="48000" marR="48000" marT="48000" marB="48000"/>
                </a:tc>
                <a:tc>
                  <a:txBody>
                    <a:bodyPr/>
                    <a:lstStyle/>
                    <a:p>
                      <a:r>
                        <a:rPr kumimoji="1" lang="ja-JP" altLang="en-US" sz="1700" dirty="0" smtClean="0">
                          <a:latin typeface="Meiryo UI" panose="020B0604030504040204" pitchFamily="50" charset="-128"/>
                          <a:ea typeface="Meiryo UI" panose="020B0604030504040204" pitchFamily="50" charset="-128"/>
                        </a:rPr>
                        <a:t>電子ファイル</a:t>
                      </a:r>
                      <a:endParaRPr kumimoji="1" lang="ja-JP" altLang="en-US" sz="1700" dirty="0">
                        <a:latin typeface="Meiryo UI" panose="020B0604030504040204" pitchFamily="50" charset="-128"/>
                        <a:ea typeface="Meiryo UI" panose="020B0604030504040204" pitchFamily="50" charset="-128"/>
                      </a:endParaRPr>
                    </a:p>
                  </a:txBody>
                  <a:tcPr marL="48000" marR="48000" marT="48000" marB="48000"/>
                </a:tc>
                <a:extLst>
                  <a:ext uri="{0D108BD9-81ED-4DB2-BD59-A6C34878D82A}">
                    <a16:rowId xmlns:a16="http://schemas.microsoft.com/office/drawing/2014/main" val="1341602116"/>
                  </a:ext>
                </a:extLst>
              </a:tr>
              <a:tr h="943196">
                <a:tc>
                  <a:txBody>
                    <a:bodyPr/>
                    <a:lstStyle/>
                    <a:p>
                      <a:r>
                        <a:rPr kumimoji="1" lang="ja-JP" altLang="en-US" sz="1700" dirty="0" smtClean="0">
                          <a:latin typeface="Meiryo UI" panose="020B0604030504040204" pitchFamily="50" charset="-128"/>
                          <a:ea typeface="Meiryo UI" panose="020B0604030504040204" pitchFamily="50" charset="-128"/>
                        </a:rPr>
                        <a:t>作成者・承認者の特定</a:t>
                      </a:r>
                      <a:endParaRPr kumimoji="1" lang="ja-JP" altLang="en-US" sz="1700" dirty="0">
                        <a:latin typeface="Meiryo UI" panose="020B0604030504040204" pitchFamily="50" charset="-128"/>
                        <a:ea typeface="Meiryo UI" panose="020B0604030504040204" pitchFamily="50" charset="-128"/>
                      </a:endParaRPr>
                    </a:p>
                  </a:txBody>
                  <a:tcPr marL="48000" marR="48000" marT="48000" marB="48000"/>
                </a:tc>
                <a:tc>
                  <a:txBody>
                    <a:bodyPr/>
                    <a:lstStyle/>
                    <a:p>
                      <a:r>
                        <a:rPr kumimoji="1" lang="ja-JP" altLang="en-US" sz="1700" dirty="0" smtClean="0">
                          <a:latin typeface="Meiryo UI" panose="020B0604030504040204" pitchFamily="50" charset="-128"/>
                          <a:ea typeface="Meiryo UI" panose="020B0604030504040204" pitchFamily="50" charset="-128"/>
                        </a:rPr>
                        <a:t>筆跡や署名、押印などで特定できる</a:t>
                      </a:r>
                      <a:endParaRPr kumimoji="1" lang="ja-JP" altLang="en-US" sz="1700" dirty="0">
                        <a:latin typeface="Meiryo UI" panose="020B0604030504040204" pitchFamily="50" charset="-128"/>
                        <a:ea typeface="Meiryo UI" panose="020B0604030504040204" pitchFamily="50" charset="-128"/>
                      </a:endParaRPr>
                    </a:p>
                  </a:txBody>
                  <a:tcPr marL="48000" marR="48000" marT="48000" marB="48000"/>
                </a:tc>
                <a:tc>
                  <a:txBody>
                    <a:bodyPr/>
                    <a:lstStyle/>
                    <a:p>
                      <a:r>
                        <a:rPr kumimoji="1" lang="ja-JP" altLang="en-US" sz="1700" dirty="0" smtClean="0">
                          <a:latin typeface="Meiryo UI" panose="020B0604030504040204" pitchFamily="50" charset="-128"/>
                          <a:ea typeface="Meiryo UI" panose="020B0604030504040204" pitchFamily="50" charset="-128"/>
                        </a:rPr>
                        <a:t>同じソフトを使えば、同じものが誰でも作れる。</a:t>
                      </a:r>
                      <a:endParaRPr kumimoji="1" lang="en-US" altLang="ja-JP" sz="1700" dirty="0" smtClean="0">
                        <a:latin typeface="Meiryo UI" panose="020B0604030504040204" pitchFamily="50" charset="-128"/>
                        <a:ea typeface="Meiryo UI" panose="020B0604030504040204" pitchFamily="50" charset="-128"/>
                      </a:endParaRPr>
                    </a:p>
                    <a:p>
                      <a:r>
                        <a:rPr kumimoji="1" lang="ja-JP" altLang="en-US" sz="1700" dirty="0" smtClean="0">
                          <a:latin typeface="Meiryo UI" panose="020B0604030504040204" pitchFamily="50" charset="-128"/>
                          <a:ea typeface="Meiryo UI" panose="020B0604030504040204" pitchFamily="50" charset="-128"/>
                        </a:rPr>
                        <a:t>作成者・承認者を特定するためには作成・承認記録が残るシステムの利用や電子証明書が必要になる。</a:t>
                      </a:r>
                      <a:endParaRPr kumimoji="1" lang="ja-JP" altLang="en-US" sz="1700" b="0" dirty="0">
                        <a:solidFill>
                          <a:schemeClr val="accent2"/>
                        </a:solidFill>
                        <a:latin typeface="Meiryo UI" panose="020B0604030504040204" pitchFamily="50" charset="-128"/>
                        <a:ea typeface="Meiryo UI" panose="020B0604030504040204" pitchFamily="50" charset="-128"/>
                      </a:endParaRPr>
                    </a:p>
                  </a:txBody>
                  <a:tcPr marL="48000" marR="48000" marT="48000" marB="48000"/>
                </a:tc>
                <a:extLst>
                  <a:ext uri="{0D108BD9-81ED-4DB2-BD59-A6C34878D82A}">
                    <a16:rowId xmlns:a16="http://schemas.microsoft.com/office/drawing/2014/main" val="17065305"/>
                  </a:ext>
                </a:extLst>
              </a:tr>
              <a:tr h="425851">
                <a:tc>
                  <a:txBody>
                    <a:bodyPr/>
                    <a:lstStyle/>
                    <a:p>
                      <a:r>
                        <a:rPr kumimoji="1" lang="ja-JP" altLang="en-US" sz="1700" dirty="0" smtClean="0">
                          <a:latin typeface="Meiryo UI" panose="020B0604030504040204" pitchFamily="50" charset="-128"/>
                          <a:ea typeface="Meiryo UI" panose="020B0604030504040204" pitchFamily="50" charset="-128"/>
                        </a:rPr>
                        <a:t>修正や改ざん</a:t>
                      </a:r>
                      <a:endParaRPr kumimoji="1" lang="ja-JP" altLang="en-US" sz="1700" dirty="0">
                        <a:latin typeface="Meiryo UI" panose="020B0604030504040204" pitchFamily="50" charset="-128"/>
                        <a:ea typeface="Meiryo UI" panose="020B0604030504040204" pitchFamily="50" charset="-128"/>
                      </a:endParaRPr>
                    </a:p>
                  </a:txBody>
                  <a:tcPr marL="48000" marR="48000" marT="48000" marB="48000"/>
                </a:tc>
                <a:tc>
                  <a:txBody>
                    <a:bodyPr/>
                    <a:lstStyle/>
                    <a:p>
                      <a:r>
                        <a:rPr kumimoji="1" lang="ja-JP" altLang="en-US" sz="1700" dirty="0" smtClean="0">
                          <a:latin typeface="Meiryo UI" panose="020B0604030504040204" pitchFamily="50" charset="-128"/>
                          <a:ea typeface="Meiryo UI" panose="020B0604030504040204" pitchFamily="50" charset="-128"/>
                        </a:rPr>
                        <a:t>修正跡が残る</a:t>
                      </a:r>
                      <a:endParaRPr kumimoji="1" lang="ja-JP" altLang="en-US" sz="1700" dirty="0">
                        <a:latin typeface="Meiryo UI" panose="020B0604030504040204" pitchFamily="50" charset="-128"/>
                        <a:ea typeface="Meiryo UI" panose="020B0604030504040204" pitchFamily="50" charset="-128"/>
                      </a:endParaRPr>
                    </a:p>
                  </a:txBody>
                  <a:tcPr marL="48000" marR="48000" marT="48000" marB="48000"/>
                </a:tc>
                <a:tc>
                  <a:txBody>
                    <a:bodyPr/>
                    <a:lstStyle/>
                    <a:p>
                      <a:r>
                        <a:rPr kumimoji="1" lang="ja-JP" altLang="en-US" sz="1700" dirty="0" smtClean="0">
                          <a:latin typeface="Meiryo UI" panose="020B0604030504040204" pitchFamily="50" charset="-128"/>
                          <a:ea typeface="Meiryo UI" panose="020B0604030504040204" pitchFamily="50" charset="-128"/>
                        </a:rPr>
                        <a:t>修正跡を残さず変更できる </a:t>
                      </a:r>
                      <a:r>
                        <a:rPr kumimoji="1" lang="en-US" altLang="ja-JP" sz="1700" dirty="0" smtClean="0">
                          <a:latin typeface="Meiryo UI" panose="020B0604030504040204" pitchFamily="50" charset="-128"/>
                          <a:ea typeface="Meiryo UI" panose="020B0604030504040204" pitchFamily="50" charset="-128"/>
                        </a:rPr>
                        <a:t>(</a:t>
                      </a:r>
                      <a:r>
                        <a:rPr kumimoji="1" lang="ja-JP" altLang="en-US" sz="1700" dirty="0" smtClean="0">
                          <a:latin typeface="Meiryo UI" panose="020B0604030504040204" pitchFamily="50" charset="-128"/>
                          <a:ea typeface="Meiryo UI" panose="020B0604030504040204" pitchFamily="50" charset="-128"/>
                        </a:rPr>
                        <a:t>跡を残さず改ざんが可能</a:t>
                      </a:r>
                      <a:r>
                        <a:rPr kumimoji="1" lang="en-US" altLang="ja-JP" sz="1700" dirty="0" smtClean="0">
                          <a:latin typeface="Meiryo UI" panose="020B0604030504040204" pitchFamily="50" charset="-128"/>
                          <a:ea typeface="Meiryo UI" panose="020B0604030504040204" pitchFamily="50" charset="-128"/>
                        </a:rPr>
                        <a:t>)</a:t>
                      </a:r>
                      <a:endParaRPr kumimoji="1" lang="ja-JP" altLang="en-US" sz="1700" b="0" dirty="0">
                        <a:solidFill>
                          <a:schemeClr val="accent2"/>
                        </a:solidFill>
                        <a:latin typeface="Meiryo UI" panose="020B0604030504040204" pitchFamily="50" charset="-128"/>
                        <a:ea typeface="Meiryo UI" panose="020B0604030504040204" pitchFamily="50" charset="-128"/>
                      </a:endParaRPr>
                    </a:p>
                  </a:txBody>
                  <a:tcPr marL="48000" marR="48000" marT="48000" marB="48000"/>
                </a:tc>
                <a:extLst>
                  <a:ext uri="{0D108BD9-81ED-4DB2-BD59-A6C34878D82A}">
                    <a16:rowId xmlns:a16="http://schemas.microsoft.com/office/drawing/2014/main" val="2681849893"/>
                  </a:ext>
                </a:extLst>
              </a:tr>
              <a:tr h="425851">
                <a:tc>
                  <a:txBody>
                    <a:bodyPr/>
                    <a:lstStyle/>
                    <a:p>
                      <a:r>
                        <a:rPr kumimoji="1" lang="ja-JP" altLang="en-US" sz="1700" dirty="0" smtClean="0">
                          <a:latin typeface="Meiryo UI" panose="020B0604030504040204" pitchFamily="50" charset="-128"/>
                          <a:ea typeface="Meiryo UI" panose="020B0604030504040204" pitchFamily="50" charset="-128"/>
                        </a:rPr>
                        <a:t>判読できるか</a:t>
                      </a:r>
                      <a:endParaRPr kumimoji="1" lang="ja-JP" altLang="en-US" sz="1700" dirty="0">
                        <a:latin typeface="Meiryo UI" panose="020B0604030504040204" pitchFamily="50" charset="-128"/>
                        <a:ea typeface="Meiryo UI" panose="020B0604030504040204" pitchFamily="50" charset="-128"/>
                      </a:endParaRPr>
                    </a:p>
                  </a:txBody>
                  <a:tcPr marL="48000" marR="48000" marT="48000" marB="48000"/>
                </a:tc>
                <a:tc>
                  <a:txBody>
                    <a:bodyPr/>
                    <a:lstStyle/>
                    <a:p>
                      <a:r>
                        <a:rPr kumimoji="1" lang="ja-JP" altLang="en-US" sz="1700" dirty="0" smtClean="0">
                          <a:latin typeface="Meiryo UI" panose="020B0604030504040204" pitchFamily="50" charset="-128"/>
                          <a:ea typeface="Meiryo UI" panose="020B0604030504040204" pitchFamily="50" charset="-128"/>
                        </a:rPr>
                        <a:t>直接目視で読み取れる</a:t>
                      </a:r>
                      <a:endParaRPr kumimoji="1" lang="ja-JP" altLang="en-US" sz="1700" dirty="0">
                        <a:latin typeface="Meiryo UI" panose="020B0604030504040204" pitchFamily="50" charset="-128"/>
                        <a:ea typeface="Meiryo UI" panose="020B0604030504040204" pitchFamily="50" charset="-128"/>
                      </a:endParaRPr>
                    </a:p>
                  </a:txBody>
                  <a:tcPr marL="48000" marR="48000" marT="48000" marB="48000"/>
                </a:tc>
                <a:tc>
                  <a:txBody>
                    <a:bodyPr/>
                    <a:lstStyle/>
                    <a:p>
                      <a:r>
                        <a:rPr kumimoji="1" lang="ja-JP" altLang="en-US" sz="1700" dirty="0" smtClean="0">
                          <a:latin typeface="Meiryo UI" panose="020B0604030504040204" pitchFamily="50" charset="-128"/>
                          <a:ea typeface="Meiryo UI" panose="020B0604030504040204" pitchFamily="50" charset="-128"/>
                        </a:rPr>
                        <a:t>対応するソフトウェア、ハードウェアが必要</a:t>
                      </a:r>
                      <a:endParaRPr kumimoji="1" lang="ja-JP" altLang="en-US" sz="1700" b="0" dirty="0">
                        <a:solidFill>
                          <a:schemeClr val="accent2"/>
                        </a:solidFill>
                        <a:latin typeface="Meiryo UI" panose="020B0604030504040204" pitchFamily="50" charset="-128"/>
                        <a:ea typeface="Meiryo UI" panose="020B0604030504040204" pitchFamily="50" charset="-128"/>
                      </a:endParaRPr>
                    </a:p>
                  </a:txBody>
                  <a:tcPr marL="48000" marR="48000" marT="48000" marB="48000"/>
                </a:tc>
                <a:extLst>
                  <a:ext uri="{0D108BD9-81ED-4DB2-BD59-A6C34878D82A}">
                    <a16:rowId xmlns:a16="http://schemas.microsoft.com/office/drawing/2014/main" val="2022134392"/>
                  </a:ext>
                </a:extLst>
              </a:tr>
              <a:tr h="731404">
                <a:tc>
                  <a:txBody>
                    <a:bodyPr/>
                    <a:lstStyle/>
                    <a:p>
                      <a:r>
                        <a:rPr kumimoji="1" lang="ja-JP" altLang="en-US" sz="1700" dirty="0" smtClean="0">
                          <a:latin typeface="Meiryo UI" panose="020B0604030504040204" pitchFamily="50" charset="-128"/>
                          <a:ea typeface="Meiryo UI" panose="020B0604030504040204" pitchFamily="50" charset="-128"/>
                        </a:rPr>
                        <a:t>長期保存</a:t>
                      </a:r>
                      <a:endParaRPr kumimoji="1" lang="ja-JP" altLang="en-US" sz="1700" dirty="0">
                        <a:latin typeface="Meiryo UI" panose="020B0604030504040204" pitchFamily="50" charset="-128"/>
                        <a:ea typeface="Meiryo UI" panose="020B0604030504040204" pitchFamily="50" charset="-128"/>
                      </a:endParaRPr>
                    </a:p>
                  </a:txBody>
                  <a:tcPr marL="48000" marR="48000" marT="48000" marB="48000"/>
                </a:tc>
                <a:tc>
                  <a:txBody>
                    <a:bodyPr/>
                    <a:lstStyle/>
                    <a:p>
                      <a:r>
                        <a:rPr kumimoji="1" lang="ja-JP" altLang="en-US" sz="1700" dirty="0" smtClean="0">
                          <a:latin typeface="Meiryo UI" panose="020B0604030504040204" pitchFamily="50" charset="-128"/>
                          <a:ea typeface="Meiryo UI" panose="020B0604030504040204" pitchFamily="50" charset="-128"/>
                        </a:rPr>
                        <a:t>劣化が緩やか</a:t>
                      </a:r>
                      <a:r>
                        <a:rPr kumimoji="1" lang="en-US" altLang="ja-JP" sz="1700" dirty="0" smtClean="0">
                          <a:latin typeface="Meiryo UI" panose="020B0604030504040204" pitchFamily="50" charset="-128"/>
                          <a:ea typeface="Meiryo UI" panose="020B0604030504040204" pitchFamily="50" charset="-128"/>
                        </a:rPr>
                        <a:t>(</a:t>
                      </a:r>
                      <a:r>
                        <a:rPr kumimoji="1" lang="ja-JP" altLang="en-US" sz="1700" dirty="0" smtClean="0">
                          <a:latin typeface="Meiryo UI" panose="020B0604030504040204" pitchFamily="50" charset="-128"/>
                          <a:ea typeface="Meiryo UI" panose="020B0604030504040204" pitchFamily="50" charset="-128"/>
                        </a:rPr>
                        <a:t>数十年～数百年は保存可能</a:t>
                      </a:r>
                      <a:r>
                        <a:rPr kumimoji="1" lang="en-US" altLang="ja-JP" sz="1700" dirty="0" smtClean="0">
                          <a:latin typeface="Meiryo UI" panose="020B0604030504040204" pitchFamily="50" charset="-128"/>
                          <a:ea typeface="Meiryo UI" panose="020B0604030504040204" pitchFamily="50" charset="-128"/>
                        </a:rPr>
                        <a:t>)</a:t>
                      </a:r>
                      <a:endParaRPr kumimoji="1" lang="ja-JP" altLang="en-US" sz="1700" dirty="0">
                        <a:latin typeface="Meiryo UI" panose="020B0604030504040204" pitchFamily="50" charset="-128"/>
                        <a:ea typeface="Meiryo UI" panose="020B0604030504040204" pitchFamily="50" charset="-128"/>
                      </a:endParaRPr>
                    </a:p>
                  </a:txBody>
                  <a:tcPr marL="48000" marR="48000" marT="48000" marB="48000"/>
                </a:tc>
                <a:tc>
                  <a:txBody>
                    <a:bodyPr/>
                    <a:lstStyle/>
                    <a:p>
                      <a:r>
                        <a:rPr kumimoji="1" lang="ja-JP" altLang="en-US" sz="1700" dirty="0" smtClean="0">
                          <a:latin typeface="Meiryo UI" panose="020B0604030504040204" pitchFamily="50" charset="-128"/>
                          <a:ea typeface="Meiryo UI" panose="020B0604030504040204" pitchFamily="50" charset="-128"/>
                        </a:rPr>
                        <a:t>各種媒体の耐用年数に依存</a:t>
                      </a:r>
                      <a:endParaRPr kumimoji="1" lang="en-US" altLang="ja-JP" sz="1700" dirty="0" smtClean="0">
                        <a:latin typeface="Meiryo UI" panose="020B0604030504040204" pitchFamily="50" charset="-128"/>
                        <a:ea typeface="Meiryo UI" panose="020B0604030504040204" pitchFamily="50" charset="-128"/>
                      </a:endParaRPr>
                    </a:p>
                    <a:p>
                      <a:r>
                        <a:rPr kumimoji="1" lang="en-US" altLang="ja-JP" sz="1700" dirty="0" smtClean="0">
                          <a:latin typeface="Meiryo UI" panose="020B0604030504040204" pitchFamily="50" charset="-128"/>
                          <a:ea typeface="Meiryo UI" panose="020B0604030504040204" pitchFamily="50" charset="-128"/>
                        </a:rPr>
                        <a:t>(</a:t>
                      </a:r>
                      <a:r>
                        <a:rPr kumimoji="1" lang="ja-JP" altLang="en-US" sz="1700" dirty="0" smtClean="0">
                          <a:latin typeface="Meiryo UI" panose="020B0604030504040204" pitchFamily="50" charset="-128"/>
                          <a:ea typeface="Meiryo UI" panose="020B0604030504040204" pitchFamily="50" charset="-128"/>
                        </a:rPr>
                        <a:t>ハードディスクや</a:t>
                      </a:r>
                      <a:r>
                        <a:rPr kumimoji="1" lang="en-US" altLang="ja-JP" sz="1700" dirty="0" smtClean="0">
                          <a:latin typeface="Meiryo UI" panose="020B0604030504040204" pitchFamily="50" charset="-128"/>
                          <a:ea typeface="Meiryo UI" panose="020B0604030504040204" pitchFamily="50" charset="-128"/>
                        </a:rPr>
                        <a:t>CD/DVD-R</a:t>
                      </a:r>
                      <a:r>
                        <a:rPr kumimoji="1" lang="ja-JP" altLang="en-US" sz="1700" dirty="0" smtClean="0">
                          <a:latin typeface="Meiryo UI" panose="020B0604030504040204" pitchFamily="50" charset="-128"/>
                          <a:ea typeface="Meiryo UI" panose="020B0604030504040204" pitchFamily="50" charset="-128"/>
                        </a:rPr>
                        <a:t>等の劣化により読み出せないリスク</a:t>
                      </a:r>
                      <a:r>
                        <a:rPr kumimoji="1" lang="en-US" altLang="ja-JP" sz="1700" dirty="0" smtClean="0">
                          <a:latin typeface="Meiryo UI" panose="020B0604030504040204" pitchFamily="50" charset="-128"/>
                          <a:ea typeface="Meiryo UI" panose="020B0604030504040204" pitchFamily="50" charset="-128"/>
                        </a:rPr>
                        <a:t>)</a:t>
                      </a:r>
                      <a:endParaRPr kumimoji="1" lang="en-US" altLang="ja-JP" sz="1700" b="0" dirty="0" smtClean="0">
                        <a:solidFill>
                          <a:schemeClr val="accent2"/>
                        </a:solidFill>
                        <a:latin typeface="Meiryo UI" panose="020B0604030504040204" pitchFamily="50" charset="-128"/>
                        <a:ea typeface="Meiryo UI" panose="020B0604030504040204" pitchFamily="50" charset="-128"/>
                      </a:endParaRPr>
                    </a:p>
                  </a:txBody>
                  <a:tcPr marL="48000" marR="48000" marT="48000" marB="48000"/>
                </a:tc>
                <a:extLst>
                  <a:ext uri="{0D108BD9-81ED-4DB2-BD59-A6C34878D82A}">
                    <a16:rowId xmlns:a16="http://schemas.microsoft.com/office/drawing/2014/main" val="2267315375"/>
                  </a:ext>
                </a:extLst>
              </a:tr>
            </a:tbl>
          </a:graphicData>
        </a:graphic>
      </p:graphicFrame>
      <p:sp>
        <p:nvSpPr>
          <p:cNvPr id="6" name="コンテンツ プレースホルダー 1"/>
          <p:cNvSpPr txBox="1">
            <a:spLocks/>
          </p:cNvSpPr>
          <p:nvPr/>
        </p:nvSpPr>
        <p:spPr bwMode="auto">
          <a:xfrm>
            <a:off x="551384" y="1268760"/>
            <a:ext cx="8820981" cy="5627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Font typeface="Wingdings" pitchFamily="2" charset="2"/>
              <a:buChar char="Ø"/>
              <a:defRPr kumimoji="1" sz="2800" b="0">
                <a:solidFill>
                  <a:schemeClr val="tx1"/>
                </a:solidFill>
                <a:latin typeface="Meiryo UI" panose="020B0604030504040204" pitchFamily="50" charset="-128"/>
                <a:ea typeface="Meiryo UI" panose="020B0604030504040204" pitchFamily="50" charset="-128"/>
                <a:cs typeface="+mn-cs"/>
              </a:defRPr>
            </a:lvl1pPr>
            <a:lvl2pPr marL="742950" indent="-285750" algn="l" rtl="0" eaLnBrk="1" fontAlgn="base" hangingPunct="1">
              <a:spcBef>
                <a:spcPct val="20000"/>
              </a:spcBef>
              <a:spcAft>
                <a:spcPct val="0"/>
              </a:spcAft>
              <a:buClr>
                <a:srgbClr val="0033CC"/>
              </a:buClr>
              <a:buFont typeface="Wingdings" pitchFamily="2" charset="2"/>
              <a:buChar char="n"/>
              <a:defRPr kumimoji="1" sz="2400" b="0">
                <a:solidFill>
                  <a:schemeClr val="tx1"/>
                </a:solidFill>
                <a:latin typeface="Meiryo UI" panose="020B0604030504040204" pitchFamily="50" charset="-128"/>
                <a:ea typeface="Meiryo UI" panose="020B0604030504040204" pitchFamily="50" charset="-128"/>
              </a:defRPr>
            </a:lvl2pPr>
            <a:lvl3pPr marL="1143000" indent="-228600" algn="l" rtl="0" eaLnBrk="1" fontAlgn="base" hangingPunct="1">
              <a:spcBef>
                <a:spcPct val="20000"/>
              </a:spcBef>
              <a:spcAft>
                <a:spcPct val="0"/>
              </a:spcAft>
              <a:buClr>
                <a:srgbClr val="0033CC"/>
              </a:buClr>
              <a:buFont typeface="Wingdings" pitchFamily="2" charset="2"/>
              <a:buChar char="p"/>
              <a:defRPr kumimoji="1" sz="2400">
                <a:solidFill>
                  <a:schemeClr val="tx1"/>
                </a:solidFill>
                <a:latin typeface="Meiryo UI" panose="020B0604030504040204" pitchFamily="50" charset="-128"/>
                <a:ea typeface="Meiryo UI" panose="020B0604030504040204" pitchFamily="50" charset="-128"/>
              </a:defRPr>
            </a:lvl3pPr>
            <a:lvl4pPr marL="1600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4pPr>
            <a:lvl5pPr marL="20574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5pPr>
            <a:lvl6pPr marL="25146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pPr marL="0" indent="0">
              <a:buFont typeface="Wingdings" pitchFamily="2" charset="2"/>
              <a:buNone/>
            </a:pPr>
            <a:r>
              <a:rPr lang="ja-JP" altLang="en-US" sz="2400" b="1" u="sng" kern="0" dirty="0" smtClean="0">
                <a:solidFill>
                  <a:schemeClr val="tx2"/>
                </a:solidFill>
              </a:rPr>
              <a:t>紙文書と電子ファイルの比較</a:t>
            </a:r>
            <a:endParaRPr lang="en-US" altLang="ja-JP" sz="2400" b="1" u="sng" kern="0" dirty="0" smtClean="0">
              <a:solidFill>
                <a:schemeClr val="tx2"/>
              </a:solidFill>
            </a:endParaRPr>
          </a:p>
        </p:txBody>
      </p:sp>
      <p:sp>
        <p:nvSpPr>
          <p:cNvPr id="7" name="コンテンツ プレースホルダー 4"/>
          <p:cNvSpPr txBox="1">
            <a:spLocks/>
          </p:cNvSpPr>
          <p:nvPr/>
        </p:nvSpPr>
        <p:spPr bwMode="auto">
          <a:xfrm>
            <a:off x="551384" y="5301208"/>
            <a:ext cx="11031016" cy="1152128"/>
          </a:xfrm>
          <a:prstGeom prst="rect">
            <a:avLst/>
          </a:prstGeom>
          <a:solidFill>
            <a:srgbClr val="FFEEB9"/>
          </a:solid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Font typeface="Wingdings" pitchFamily="2" charset="2"/>
              <a:buChar char="Ø"/>
              <a:defRPr kumimoji="1" sz="2800" b="0">
                <a:solidFill>
                  <a:schemeClr val="tx1"/>
                </a:solidFill>
                <a:latin typeface="Meiryo UI" panose="020B0604030504040204" pitchFamily="50" charset="-128"/>
                <a:ea typeface="Meiryo UI" panose="020B0604030504040204" pitchFamily="50" charset="-128"/>
                <a:cs typeface="+mn-cs"/>
              </a:defRPr>
            </a:lvl1pPr>
            <a:lvl2pPr marL="742950" indent="-285750" algn="l" rtl="0" eaLnBrk="1" fontAlgn="base" hangingPunct="1">
              <a:spcBef>
                <a:spcPct val="20000"/>
              </a:spcBef>
              <a:spcAft>
                <a:spcPct val="0"/>
              </a:spcAft>
              <a:buClr>
                <a:srgbClr val="0033CC"/>
              </a:buClr>
              <a:buFont typeface="Wingdings" pitchFamily="2" charset="2"/>
              <a:buChar char="n"/>
              <a:defRPr kumimoji="1" sz="2400" b="0">
                <a:solidFill>
                  <a:schemeClr val="tx1"/>
                </a:solidFill>
                <a:latin typeface="Meiryo UI" panose="020B0604030504040204" pitchFamily="50" charset="-128"/>
                <a:ea typeface="Meiryo UI" panose="020B0604030504040204" pitchFamily="50" charset="-128"/>
              </a:defRPr>
            </a:lvl2pPr>
            <a:lvl3pPr marL="1143000" indent="-228600" algn="l" rtl="0" eaLnBrk="1" fontAlgn="base" hangingPunct="1">
              <a:spcBef>
                <a:spcPct val="20000"/>
              </a:spcBef>
              <a:spcAft>
                <a:spcPct val="0"/>
              </a:spcAft>
              <a:buClr>
                <a:srgbClr val="0033CC"/>
              </a:buClr>
              <a:buFont typeface="Wingdings" pitchFamily="2" charset="2"/>
              <a:buChar char="p"/>
              <a:defRPr kumimoji="1" sz="2400">
                <a:solidFill>
                  <a:schemeClr val="tx1"/>
                </a:solidFill>
                <a:latin typeface="Meiryo UI" panose="020B0604030504040204" pitchFamily="50" charset="-128"/>
                <a:ea typeface="Meiryo UI" panose="020B0604030504040204" pitchFamily="50" charset="-128"/>
              </a:defRPr>
            </a:lvl3pPr>
            <a:lvl4pPr marL="1600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4pPr>
            <a:lvl5pPr marL="20574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eiryo UI" panose="020B0604030504040204" pitchFamily="50" charset="-128"/>
                <a:ea typeface="Meiryo UI" panose="020B0604030504040204" pitchFamily="50" charset="-128"/>
              </a:defRPr>
            </a:lvl5pPr>
            <a:lvl6pPr marL="25146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pPr>
              <a:buFont typeface="Arial" panose="020B0604020202020204" pitchFamily="34" charset="0"/>
              <a:buChar char="•"/>
            </a:pPr>
            <a:r>
              <a:rPr lang="ja-JP" altLang="en-US" sz="2000" kern="0" dirty="0" smtClean="0"/>
              <a:t>電磁的記録のリスクに対応する指針として、「</a:t>
            </a:r>
            <a:r>
              <a:rPr lang="en-US" altLang="ja-JP" sz="2000" b="1" kern="0" dirty="0" smtClean="0"/>
              <a:t>ER/ES</a:t>
            </a:r>
            <a:r>
              <a:rPr lang="ja-JP" altLang="en-US" sz="2000" b="1" kern="0" dirty="0" smtClean="0"/>
              <a:t>指針</a:t>
            </a:r>
            <a:r>
              <a:rPr lang="ja-JP" altLang="en-US" sz="2000" kern="0" dirty="0" smtClean="0"/>
              <a:t>」が発出されている。</a:t>
            </a:r>
            <a:endParaRPr lang="en-US" altLang="ja-JP" sz="2000" kern="0" dirty="0" smtClean="0"/>
          </a:p>
          <a:p>
            <a:pPr>
              <a:buFont typeface="Arial" panose="020B0604020202020204" pitchFamily="34" charset="0"/>
              <a:buChar char="•"/>
            </a:pPr>
            <a:r>
              <a:rPr lang="ja-JP" altLang="en-US" sz="2000" kern="0" dirty="0"/>
              <a:t>電磁的記録や電子署名を用いた作業であっても、要求される品質や品質保証のレベルは、</a:t>
            </a:r>
            <a:r>
              <a:rPr lang="ja-JP" altLang="en-US" sz="2000" kern="0" dirty="0" smtClean="0"/>
              <a:t>「</a:t>
            </a:r>
            <a:r>
              <a:rPr lang="ja-JP" altLang="en-US" sz="2000" b="1" kern="0" dirty="0" smtClean="0"/>
              <a:t>紙</a:t>
            </a:r>
            <a:r>
              <a:rPr lang="ja-JP" altLang="en-US" sz="2000" b="1" kern="0" dirty="0"/>
              <a:t>文書</a:t>
            </a:r>
            <a:r>
              <a:rPr lang="ja-JP" altLang="en-US" sz="2000" b="1" kern="0" dirty="0" smtClean="0"/>
              <a:t>の</a:t>
            </a:r>
            <a:r>
              <a:rPr lang="ja-JP" altLang="en-US" sz="2000" b="1" kern="0" dirty="0"/>
              <a:t>場合と同程度</a:t>
            </a:r>
            <a:r>
              <a:rPr lang="ja-JP" altLang="en-US" sz="2000" kern="0" dirty="0" smtClean="0"/>
              <a:t>」である。</a:t>
            </a:r>
            <a:endParaRPr lang="ja-JP" altLang="en-US" sz="2000" kern="0" dirty="0"/>
          </a:p>
        </p:txBody>
      </p:sp>
    </p:spTree>
    <p:extLst>
      <p:ext uri="{BB962C8B-B14F-4D97-AF65-F5344CB8AC3E}">
        <p14:creationId xmlns:p14="http://schemas.microsoft.com/office/powerpoint/2010/main" val="2445062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電磁的記録の信頼性確保</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2CCC925-B94D-4CE8-838B-708BA4A3CBE4}" type="slidenum">
              <a:rPr kumimoji="1" lang="ja-JP" altLang="en-US" smtClean="0"/>
              <a:t>5</a:t>
            </a:fld>
            <a:endParaRPr kumimoji="1" lang="ja-JP" altLang="en-US"/>
          </a:p>
        </p:txBody>
      </p:sp>
    </p:spTree>
    <p:extLst>
      <p:ext uri="{BB962C8B-B14F-4D97-AF65-F5344CB8AC3E}">
        <p14:creationId xmlns:p14="http://schemas.microsoft.com/office/powerpoint/2010/main" val="18685920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en-US" altLang="ja-JP" dirty="0" smtClean="0"/>
              <a:t>ER/ES</a:t>
            </a:r>
            <a:r>
              <a:rPr lang="ja-JP" altLang="en-US" dirty="0"/>
              <a:t>指針</a:t>
            </a:r>
            <a:r>
              <a:rPr lang="ja-JP" altLang="en-US" dirty="0" smtClean="0"/>
              <a:t>の適用範囲</a:t>
            </a:r>
            <a:endParaRPr kumimoji="1" lang="ja-JP" altLang="en-US" dirty="0"/>
          </a:p>
        </p:txBody>
      </p:sp>
      <p:sp>
        <p:nvSpPr>
          <p:cNvPr id="11" name="コンテンツ プレースホルダー 1"/>
          <p:cNvSpPr txBox="1">
            <a:spLocks/>
          </p:cNvSpPr>
          <p:nvPr/>
        </p:nvSpPr>
        <p:spPr>
          <a:xfrm>
            <a:off x="551385" y="5013176"/>
            <a:ext cx="11091266" cy="1800374"/>
          </a:xfrm>
          <a:prstGeom prst="rect">
            <a:avLst/>
          </a:prstGeom>
          <a:solidFill>
            <a:srgbClr val="FFEEB9"/>
          </a:solidFill>
          <a:ln>
            <a:noFill/>
          </a:ln>
        </p:spPr>
        <p:txBody>
          <a:bodyPr vert="horz" lIns="121920" tIns="60960" rIns="121920" bIns="60960" rtlCol="0">
            <a:noAutofit/>
          </a:bodyPr>
          <a:lstStyle>
            <a:lvl1pPr marL="268288" indent="-268288"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41338" indent="-27305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8038" indent="-26670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076325" indent="-268288"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343025" indent="-26670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2000" dirty="0" smtClean="0"/>
              <a:t>(</a:t>
            </a:r>
            <a:r>
              <a:rPr lang="ja-JP" altLang="en-US" sz="2000" dirty="0" smtClean="0"/>
              <a:t>適用範囲</a:t>
            </a:r>
            <a:r>
              <a:rPr lang="en-US" altLang="ja-JP" sz="2000" dirty="0" smtClean="0"/>
              <a:t>)</a:t>
            </a:r>
          </a:p>
          <a:p>
            <a:r>
              <a:rPr lang="ja-JP" altLang="en-US" sz="2000" dirty="0" smtClean="0"/>
              <a:t>規制当局に報告・提出する資料として電磁的記録を利用する場合</a:t>
            </a:r>
            <a:r>
              <a:rPr lang="en-US" altLang="ja-JP" sz="2000" dirty="0" smtClean="0"/>
              <a:t>(eCTD</a:t>
            </a:r>
            <a:r>
              <a:rPr lang="ja-JP" altLang="en-US" sz="2000" dirty="0" err="1" smtClean="0"/>
              <a:t>、</a:t>
            </a:r>
            <a:r>
              <a:rPr lang="ja-JP" altLang="en-US" sz="2000" dirty="0" smtClean="0"/>
              <a:t>副作用報告など</a:t>
            </a:r>
            <a:r>
              <a:rPr lang="en-US" altLang="ja-JP" sz="2000" dirty="0" smtClean="0"/>
              <a:t>)</a:t>
            </a:r>
          </a:p>
          <a:p>
            <a:r>
              <a:rPr lang="ja-JP" altLang="en-US" sz="2000" dirty="0" smtClean="0"/>
              <a:t>適合性</a:t>
            </a:r>
            <a:r>
              <a:rPr lang="ja-JP" altLang="en-US" sz="2000" dirty="0"/>
              <a:t>書面調査、実地調査等</a:t>
            </a:r>
            <a:r>
              <a:rPr lang="ja-JP" altLang="en-US" sz="2000" dirty="0" smtClean="0"/>
              <a:t>の規制当局による査察</a:t>
            </a:r>
            <a:r>
              <a:rPr lang="ja-JP" altLang="en-US" sz="2000" dirty="0"/>
              <a:t>対象と</a:t>
            </a:r>
            <a:r>
              <a:rPr lang="ja-JP" altLang="en-US" sz="2000" dirty="0" smtClean="0"/>
              <a:t>する資料を</a:t>
            </a:r>
            <a:r>
              <a:rPr lang="ja-JP" altLang="en-US" sz="2000" dirty="0"/>
              <a:t>電磁的記録</a:t>
            </a:r>
            <a:r>
              <a:rPr lang="ja-JP" altLang="en-US" sz="2000" dirty="0" smtClean="0"/>
              <a:t>に</a:t>
            </a:r>
            <a:r>
              <a:rPr lang="ja-JP" altLang="en-US" sz="2000" dirty="0"/>
              <a:t>より保存する</a:t>
            </a:r>
            <a:r>
              <a:rPr lang="ja-JP" altLang="en-US" sz="2000" dirty="0" smtClean="0"/>
              <a:t>場合</a:t>
            </a:r>
            <a:r>
              <a:rPr lang="en-US" altLang="ja-JP" sz="2000" dirty="0" smtClean="0"/>
              <a:t>(</a:t>
            </a:r>
            <a:r>
              <a:rPr lang="en-US" altLang="ja-JP" sz="2000" dirty="0" err="1" smtClean="0"/>
              <a:t>GxP</a:t>
            </a:r>
            <a:r>
              <a:rPr lang="ja-JP" altLang="en-US" sz="2000" dirty="0" smtClean="0"/>
              <a:t>において保存が必要とされている文書など</a:t>
            </a:r>
            <a:r>
              <a:rPr lang="en-US" altLang="ja-JP" sz="2000" dirty="0" smtClean="0"/>
              <a:t>)</a:t>
            </a:r>
          </a:p>
          <a:p>
            <a:pPr marL="273050" lvl="1" indent="0">
              <a:buNone/>
            </a:pPr>
            <a:r>
              <a:rPr lang="ja-JP" altLang="en-US" sz="2000" dirty="0" smtClean="0"/>
              <a:t>* ここでいう「原資料」と</a:t>
            </a:r>
            <a:r>
              <a:rPr lang="ja-JP" altLang="en-US" sz="2000" dirty="0"/>
              <a:t>は、規制当局に報告・提出する</a:t>
            </a:r>
            <a:r>
              <a:rPr lang="ja-JP" altLang="en-US" sz="2000" dirty="0" smtClean="0"/>
              <a:t>資料の根拠となる資料を指している。</a:t>
            </a:r>
            <a:endParaRPr lang="ja-JP" altLang="en-US" sz="2000" dirty="0"/>
          </a:p>
        </p:txBody>
      </p:sp>
      <p:sp>
        <p:nvSpPr>
          <p:cNvPr id="9" name="コンテンツ プレースホルダー 1"/>
          <p:cNvSpPr>
            <a:spLocks noGrp="1"/>
          </p:cNvSpPr>
          <p:nvPr>
            <p:ph idx="1"/>
          </p:nvPr>
        </p:nvSpPr>
        <p:spPr>
          <a:xfrm>
            <a:off x="551384" y="1412776"/>
            <a:ext cx="11031016" cy="3384376"/>
          </a:xfrm>
          <a:ln>
            <a:solidFill>
              <a:schemeClr val="bg1">
                <a:lumMod val="50000"/>
              </a:schemeClr>
            </a:solidFill>
          </a:ln>
        </p:spPr>
        <p:txBody>
          <a:bodyPr>
            <a:noAutofit/>
          </a:bodyPr>
          <a:lstStyle/>
          <a:p>
            <a:pPr marL="0" indent="0">
              <a:buNone/>
            </a:pPr>
            <a:r>
              <a:rPr lang="ja-JP" altLang="en-US" sz="1800" b="1" dirty="0" smtClean="0"/>
              <a:t>趣旨</a:t>
            </a:r>
            <a:endParaRPr lang="en-US" altLang="ja-JP" sz="1800" b="1" dirty="0" smtClean="0"/>
          </a:p>
          <a:p>
            <a:pPr marL="0" indent="0">
              <a:buNone/>
            </a:pPr>
            <a:r>
              <a:rPr lang="ja-JP" altLang="en-US" sz="1800" dirty="0"/>
              <a:t>医薬品等の申請等においても、申請者等が提出する資料については電磁的記録により対応することが可能であるが、薬事法の趣旨を踏まえ、電磁的記録による申請資料等の信頼性を確保するため、今般、電磁的記録により資料及び原資料を提出又は保存する場合等の留意事項を定めることとしたものであること。</a:t>
            </a:r>
            <a:endParaRPr lang="en-US" altLang="ja-JP" sz="1800" dirty="0"/>
          </a:p>
          <a:p>
            <a:pPr marL="0" indent="0">
              <a:buNone/>
            </a:pPr>
            <a:r>
              <a:rPr lang="ja-JP" altLang="en-US" sz="1800" b="1" dirty="0" smtClean="0"/>
              <a:t>適用</a:t>
            </a:r>
            <a:r>
              <a:rPr lang="ja-JP" altLang="en-US" sz="1800" b="1" dirty="0"/>
              <a:t>範囲</a:t>
            </a:r>
            <a:endParaRPr lang="en-US" altLang="ja-JP" sz="1800" b="1" dirty="0"/>
          </a:p>
          <a:p>
            <a:pPr marL="0" indent="0">
              <a:buNone/>
            </a:pPr>
            <a:r>
              <a:rPr lang="ja-JP" altLang="en-US" sz="1800" dirty="0"/>
              <a:t>別紙の指針は、以下の場合に適用すること。</a:t>
            </a:r>
          </a:p>
          <a:p>
            <a:pPr marL="457189" indent="-457189">
              <a:buAutoNum type="arabicParenBoth"/>
            </a:pPr>
            <a:r>
              <a:rPr lang="ja-JP" altLang="en-US" sz="1800" dirty="0"/>
              <a:t>薬事法及び関連法令に基づいて、医薬品、医薬部外品、化粧品及び医療機器の承認又は許可等並びに適合性認証機関の登録等に係る申請、届出又は報告等にあたって提出する資料として電磁的記録又は電子署名を利用する場合</a:t>
            </a:r>
            <a:endParaRPr lang="en-US" altLang="ja-JP" sz="1800" dirty="0"/>
          </a:p>
          <a:p>
            <a:pPr marL="457189" indent="-457189">
              <a:buAutoNum type="arabicParenBoth"/>
            </a:pPr>
            <a:r>
              <a:rPr lang="ja-JP" altLang="en-US" sz="1800" dirty="0"/>
              <a:t>原資料、その他薬事法及び関連法令により保存が義務づけられている資料として電磁的記録及び電子署名を利用する</a:t>
            </a:r>
            <a:r>
              <a:rPr lang="ja-JP" altLang="en-US" sz="1800" dirty="0" smtClean="0"/>
              <a:t>場合</a:t>
            </a:r>
            <a:endParaRPr lang="ja-JP" altLang="en-US" sz="1800" dirty="0"/>
          </a:p>
        </p:txBody>
      </p:sp>
      <p:sp>
        <p:nvSpPr>
          <p:cNvPr id="7" name="スライド番号プレースホルダー 3"/>
          <p:cNvSpPr>
            <a:spLocks noGrp="1"/>
          </p:cNvSpPr>
          <p:nvPr>
            <p:ph type="sldNum" sz="quarter" idx="10"/>
          </p:nvPr>
        </p:nvSpPr>
        <p:spPr>
          <a:xfrm>
            <a:off x="10979151" y="6337300"/>
            <a:ext cx="1166283" cy="476250"/>
          </a:xfrm>
        </p:spPr>
        <p:txBody>
          <a:bodyPr/>
          <a:lstStyle/>
          <a:p>
            <a:fld id="{02CCC925-B94D-4CE8-838B-708BA4A3CBE4}" type="slidenum">
              <a:rPr kumimoji="1" lang="ja-JP" altLang="en-US" smtClean="0"/>
              <a:t>6</a:t>
            </a:fld>
            <a:endParaRPr kumimoji="1" lang="ja-JP" altLang="en-US" dirty="0"/>
          </a:p>
        </p:txBody>
      </p:sp>
    </p:spTree>
    <p:extLst>
      <p:ext uri="{BB962C8B-B14F-4D97-AF65-F5344CB8AC3E}">
        <p14:creationId xmlns:p14="http://schemas.microsoft.com/office/powerpoint/2010/main" val="660052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p:txBody>
          <a:bodyPr/>
          <a:lstStyle/>
          <a:p>
            <a:fld id="{5B933E82-D176-413E-8FA3-785A486B6017}" type="slidenum">
              <a:rPr lang="ja-JP" altLang="en-US" smtClean="0"/>
              <a:pPr/>
              <a:t>7</a:t>
            </a:fld>
            <a:endParaRPr lang="ja-JP" altLang="en-US"/>
          </a:p>
        </p:txBody>
      </p:sp>
      <p:sp>
        <p:nvSpPr>
          <p:cNvPr id="4" name="タイトル 3"/>
          <p:cNvSpPr>
            <a:spLocks noGrp="1"/>
          </p:cNvSpPr>
          <p:nvPr>
            <p:ph type="title"/>
          </p:nvPr>
        </p:nvSpPr>
        <p:spPr/>
        <p:txBody>
          <a:bodyPr>
            <a:normAutofit/>
          </a:bodyPr>
          <a:lstStyle/>
          <a:p>
            <a:r>
              <a:rPr lang="ja-JP" altLang="en-US" dirty="0" smtClean="0"/>
              <a:t>電磁的記録の要件｜真正性</a:t>
            </a:r>
            <a:r>
              <a:rPr lang="en-US" altLang="ja-JP" dirty="0" smtClean="0"/>
              <a:t>(</a:t>
            </a:r>
            <a:r>
              <a:rPr lang="ja-JP" altLang="en-US" dirty="0" smtClean="0"/>
              <a:t>セキュリティ</a:t>
            </a:r>
            <a:r>
              <a:rPr lang="en-US" altLang="ja-JP" dirty="0" smtClean="0"/>
              <a:t>)</a:t>
            </a:r>
            <a:endParaRPr kumimoji="1" lang="ja-JP" altLang="en-US" dirty="0"/>
          </a:p>
        </p:txBody>
      </p:sp>
      <p:sp>
        <p:nvSpPr>
          <p:cNvPr id="7" name="コンテンツ プレースホルダー 1"/>
          <p:cNvSpPr txBox="1">
            <a:spLocks/>
          </p:cNvSpPr>
          <p:nvPr/>
        </p:nvSpPr>
        <p:spPr>
          <a:xfrm>
            <a:off x="564737" y="3637023"/>
            <a:ext cx="11017663" cy="2960329"/>
          </a:xfrm>
          <a:prstGeom prst="rect">
            <a:avLst/>
          </a:prstGeom>
          <a:solidFill>
            <a:srgbClr val="FFEEB9"/>
          </a:solidFill>
          <a:ln>
            <a:noFill/>
          </a:ln>
        </p:spPr>
        <p:txBody>
          <a:bodyPr vert="horz" lIns="121920" tIns="60960" rIns="121920" bIns="60960" rtlCol="0">
            <a:noAutofit/>
          </a:bodyPr>
          <a:lstStyle>
            <a:lvl1pPr marL="268288" indent="-268288"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41338" indent="-27305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8038" indent="-26670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076325" indent="-268288"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343025" indent="-26670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2000" dirty="0" smtClean="0"/>
              <a:t>(</a:t>
            </a:r>
            <a:r>
              <a:rPr lang="ja-JP" altLang="en-US" sz="2000" dirty="0" smtClean="0"/>
              <a:t>ポイント・対応例</a:t>
            </a:r>
            <a:r>
              <a:rPr lang="en-US" altLang="ja-JP" sz="2000" dirty="0" smtClean="0"/>
              <a:t>)</a:t>
            </a:r>
          </a:p>
          <a:p>
            <a:r>
              <a:rPr lang="ja-JP" altLang="en-US" sz="2000" dirty="0"/>
              <a:t>利用するシステム・サーバー等の管理者、管理手順等を規定する。</a:t>
            </a:r>
          </a:p>
          <a:p>
            <a:r>
              <a:rPr lang="ja-JP" altLang="en-US" sz="2000" dirty="0"/>
              <a:t>業務内容に応じたユーザ権限を設定した</a:t>
            </a:r>
            <a:r>
              <a:rPr lang="en-US" altLang="ja-JP" sz="2000" dirty="0"/>
              <a:t>ID</a:t>
            </a:r>
            <a:r>
              <a:rPr lang="ja-JP" altLang="en-US" sz="2000" dirty="0"/>
              <a:t>等の発行する</a:t>
            </a:r>
            <a:r>
              <a:rPr lang="ja-JP" altLang="en-US" sz="2000" dirty="0" smtClean="0"/>
              <a:t>。</a:t>
            </a:r>
            <a:endParaRPr lang="en-US" altLang="ja-JP" sz="2000" dirty="0" smtClean="0"/>
          </a:p>
          <a:p>
            <a:endParaRPr lang="en-US" altLang="ja-JP" sz="2000" dirty="0"/>
          </a:p>
          <a:p>
            <a:pPr marL="0" indent="0">
              <a:buNone/>
            </a:pPr>
            <a:r>
              <a:rPr lang="en-US" altLang="ja-JP" sz="2000" dirty="0" smtClean="0"/>
              <a:t>(</a:t>
            </a:r>
            <a:r>
              <a:rPr lang="ja-JP" altLang="en-US" sz="2000" dirty="0" smtClean="0"/>
              <a:t>求められる背景</a:t>
            </a:r>
            <a:r>
              <a:rPr lang="en-US" altLang="ja-JP" sz="2000" dirty="0" smtClean="0"/>
              <a:t>)</a:t>
            </a:r>
          </a:p>
          <a:p>
            <a:pPr marL="0" indent="0">
              <a:buNone/>
            </a:pPr>
            <a:r>
              <a:rPr lang="ja-JP" altLang="en-US" sz="2000" dirty="0"/>
              <a:t>書面を保存する場合</a:t>
            </a:r>
            <a:r>
              <a:rPr lang="ja-JP" altLang="en-US" sz="2000" dirty="0" smtClean="0"/>
              <a:t>、通常</a:t>
            </a:r>
            <a:r>
              <a:rPr lang="ja-JP" altLang="en-US" sz="2000" dirty="0"/>
              <a:t>は出入りの管理された保管庫で保存し、管理者を規定し、その書面にアクセスできる人についても鍵や入退室パスワード等で制限して</a:t>
            </a:r>
            <a:r>
              <a:rPr lang="ja-JP" altLang="en-US" sz="2000" dirty="0" smtClean="0"/>
              <a:t>いる。電磁的記録の場合も書面と同程度のセキュリティ管理が必要になる。</a:t>
            </a:r>
            <a:endParaRPr lang="ja-JP" altLang="en-US" sz="2000" dirty="0"/>
          </a:p>
        </p:txBody>
      </p:sp>
      <p:sp>
        <p:nvSpPr>
          <p:cNvPr id="9" name="コンテンツ プレースホルダー 1"/>
          <p:cNvSpPr>
            <a:spLocks noGrp="1"/>
          </p:cNvSpPr>
          <p:nvPr>
            <p:ph idx="1"/>
          </p:nvPr>
        </p:nvSpPr>
        <p:spPr>
          <a:xfrm>
            <a:off x="550863" y="1412776"/>
            <a:ext cx="11017250" cy="1644065"/>
          </a:xfrm>
          <a:ln>
            <a:solidFill>
              <a:schemeClr val="bg1">
                <a:lumMod val="50000"/>
              </a:schemeClr>
            </a:solidFill>
          </a:ln>
        </p:spPr>
        <p:txBody>
          <a:bodyPr>
            <a:noAutofit/>
          </a:bodyPr>
          <a:lstStyle/>
          <a:p>
            <a:pPr marL="0" indent="0">
              <a:buNone/>
            </a:pPr>
            <a:r>
              <a:rPr lang="ja-JP" altLang="en-US" sz="1800" b="1" dirty="0"/>
              <a:t>電磁的記録の真正性</a:t>
            </a:r>
          </a:p>
          <a:p>
            <a:pPr marL="0" indent="0">
              <a:buNone/>
            </a:pPr>
            <a:r>
              <a:rPr lang="ja-JP" altLang="en-US" sz="1800" dirty="0"/>
              <a:t>電磁的記録が完全、正確であり、かつ信頼できるとともに、作成、変更、</a:t>
            </a:r>
            <a:r>
              <a:rPr lang="ja-JP" altLang="en-US" sz="1800" dirty="0" smtClean="0"/>
              <a:t>削除</a:t>
            </a:r>
            <a:r>
              <a:rPr lang="ja-JP" altLang="en-US" sz="1800" dirty="0"/>
              <a:t>の責任の所在が明確であること。</a:t>
            </a:r>
          </a:p>
          <a:p>
            <a:pPr marL="0" indent="0">
              <a:buNone/>
            </a:pPr>
            <a:r>
              <a:rPr lang="ja-JP" altLang="en-US" sz="1800" dirty="0"/>
              <a:t>真正性を確保するためには、以下の要件を満たすことが必要である。</a:t>
            </a:r>
          </a:p>
          <a:p>
            <a:pPr marL="0" indent="0">
              <a:buNone/>
            </a:pPr>
            <a:r>
              <a:rPr lang="en-US" altLang="ja-JP" sz="1800" dirty="0"/>
              <a:t>(1) </a:t>
            </a:r>
            <a:r>
              <a:rPr lang="ja-JP" altLang="en-US" sz="1800" dirty="0"/>
              <a:t>システムのセキュリティを保持するための規則、手順が文書化されて</a:t>
            </a:r>
            <a:r>
              <a:rPr lang="ja-JP" altLang="en-US" sz="1800" dirty="0" smtClean="0"/>
              <a:t>おり</a:t>
            </a:r>
            <a:r>
              <a:rPr lang="ja-JP" altLang="en-US" sz="1800" dirty="0"/>
              <a:t>、適切に実施されていること</a:t>
            </a:r>
            <a:endParaRPr lang="ja-JP" altLang="en-US" sz="1800" dirty="0">
              <a:solidFill>
                <a:schemeClr val="accent5"/>
              </a:solidFill>
            </a:endParaRPr>
          </a:p>
        </p:txBody>
      </p:sp>
    </p:spTree>
    <p:extLst>
      <p:ext uri="{BB962C8B-B14F-4D97-AF65-F5344CB8AC3E}">
        <p14:creationId xmlns:p14="http://schemas.microsoft.com/office/powerpoint/2010/main" val="2117307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p:txBody>
          <a:bodyPr/>
          <a:lstStyle/>
          <a:p>
            <a:fld id="{5B933E82-D176-413E-8FA3-785A486B6017}" type="slidenum">
              <a:rPr lang="ja-JP" altLang="en-US" smtClean="0"/>
              <a:pPr/>
              <a:t>8</a:t>
            </a:fld>
            <a:endParaRPr lang="ja-JP" altLang="en-US"/>
          </a:p>
        </p:txBody>
      </p:sp>
      <p:sp>
        <p:nvSpPr>
          <p:cNvPr id="4" name="タイトル 3"/>
          <p:cNvSpPr>
            <a:spLocks noGrp="1"/>
          </p:cNvSpPr>
          <p:nvPr>
            <p:ph type="title"/>
          </p:nvPr>
        </p:nvSpPr>
        <p:spPr/>
        <p:txBody>
          <a:bodyPr>
            <a:normAutofit/>
          </a:bodyPr>
          <a:lstStyle/>
          <a:p>
            <a:r>
              <a:rPr lang="ja-JP" altLang="en-US" dirty="0"/>
              <a:t>電磁的記録の要件｜</a:t>
            </a:r>
            <a:r>
              <a:rPr lang="ja-JP" altLang="en-US" dirty="0" smtClean="0"/>
              <a:t>真正性</a:t>
            </a:r>
            <a:r>
              <a:rPr lang="en-US" altLang="ja-JP" dirty="0" smtClean="0"/>
              <a:t>(</a:t>
            </a:r>
            <a:r>
              <a:rPr lang="ja-JP" altLang="en-US" dirty="0" smtClean="0"/>
              <a:t>作成者の識別、監査証跡</a:t>
            </a:r>
            <a:r>
              <a:rPr lang="en-US" altLang="ja-JP" dirty="0" smtClean="0"/>
              <a:t>)</a:t>
            </a:r>
            <a:endParaRPr kumimoji="1" lang="ja-JP" altLang="en-US" dirty="0"/>
          </a:p>
        </p:txBody>
      </p:sp>
      <p:graphicFrame>
        <p:nvGraphicFramePr>
          <p:cNvPr id="2" name="表 1"/>
          <p:cNvGraphicFramePr>
            <a:graphicFrameLocks noGrp="1"/>
          </p:cNvGraphicFramePr>
          <p:nvPr>
            <p:extLst/>
          </p:nvPr>
        </p:nvGraphicFramePr>
        <p:xfrm>
          <a:off x="622589" y="8181528"/>
          <a:ext cx="10414414" cy="1760863"/>
        </p:xfrm>
        <a:graphic>
          <a:graphicData uri="http://schemas.openxmlformats.org/drawingml/2006/table">
            <a:tbl>
              <a:tblPr firstRow="1">
                <a:tableStyleId>{7DF18680-E054-41AD-8BC1-D1AEF772440D}</a:tableStyleId>
              </a:tblPr>
              <a:tblGrid>
                <a:gridCol w="10414414">
                  <a:extLst>
                    <a:ext uri="{9D8B030D-6E8A-4147-A177-3AD203B41FA5}">
                      <a16:colId xmlns:a16="http://schemas.microsoft.com/office/drawing/2014/main" val="2493635185"/>
                    </a:ext>
                  </a:extLst>
                </a:gridCol>
              </a:tblGrid>
              <a:tr h="504056">
                <a:tc>
                  <a:txBody>
                    <a:bodyPr/>
                    <a:lstStyle/>
                    <a:p>
                      <a:pPr>
                        <a:lnSpc>
                          <a:spcPct val="120000"/>
                        </a:lnSpc>
                      </a:pPr>
                      <a:r>
                        <a:rPr kumimoji="1" lang="ja-JP" altLang="en-US" sz="1800" dirty="0" smtClean="0">
                          <a:latin typeface="Meiryo UI" panose="020B0604030504040204" pitchFamily="50" charset="-128"/>
                          <a:ea typeface="Meiryo UI" panose="020B0604030504040204" pitchFamily="50" charset="-128"/>
                        </a:rPr>
                        <a:t>ポイント・対応例</a:t>
                      </a:r>
                      <a:endParaRPr kumimoji="1" lang="ja-JP" altLang="en-US" sz="1800" dirty="0">
                        <a:latin typeface="Meiryo UI" panose="020B0604030504040204" pitchFamily="50" charset="-128"/>
                        <a:ea typeface="Meiryo UI" panose="020B0604030504040204" pitchFamily="50" charset="-128"/>
                      </a:endParaRPr>
                    </a:p>
                  </a:txBody>
                  <a:tcPr marL="48000" marR="48000" marT="48000" marB="48000">
                    <a:solidFill>
                      <a:srgbClr val="E7BD4A"/>
                    </a:solidFill>
                  </a:tcPr>
                </a:tc>
                <a:extLst>
                  <a:ext uri="{0D108BD9-81ED-4DB2-BD59-A6C34878D82A}">
                    <a16:rowId xmlns:a16="http://schemas.microsoft.com/office/drawing/2014/main" val="2405854655"/>
                  </a:ext>
                </a:extLst>
              </a:tr>
              <a:tr h="1256807">
                <a:tc>
                  <a:txBody>
                    <a:bodyPr/>
                    <a:lstStyle/>
                    <a:p>
                      <a:pPr marL="285750" indent="-285750">
                        <a:lnSpc>
                          <a:spcPct val="120000"/>
                        </a:lnSpc>
                        <a:buFont typeface="Arial" panose="020B0604020202020204" pitchFamily="34" charset="0"/>
                        <a:buChar char="•"/>
                      </a:pPr>
                      <a:r>
                        <a:rPr kumimoji="1" lang="ja-JP" altLang="en-US" sz="1800" b="0" dirty="0" smtClean="0">
                          <a:solidFill>
                            <a:schemeClr val="tx1"/>
                          </a:solidFill>
                          <a:latin typeface="Meiryo UI" panose="020B0604030504040204" pitchFamily="50" charset="-128"/>
                          <a:ea typeface="Meiryo UI" panose="020B0604030504040204" pitchFamily="50" charset="-128"/>
                        </a:rPr>
                        <a:t>利用するシステム・サーバー等の管理者、管理手順等を規定する。</a:t>
                      </a:r>
                      <a:endParaRPr kumimoji="1" lang="en-US" altLang="ja-JP" sz="1800" b="0" dirty="0" smtClean="0">
                        <a:solidFill>
                          <a:schemeClr val="tx1"/>
                        </a:solidFill>
                        <a:latin typeface="Meiryo UI" panose="020B0604030504040204" pitchFamily="50" charset="-128"/>
                        <a:ea typeface="Meiryo UI" panose="020B0604030504040204" pitchFamily="50" charset="-128"/>
                      </a:endParaRPr>
                    </a:p>
                    <a:p>
                      <a:pPr marL="285750" indent="-285750">
                        <a:lnSpc>
                          <a:spcPct val="120000"/>
                        </a:lnSpc>
                        <a:buFont typeface="Arial" panose="020B0604020202020204" pitchFamily="34" charset="0"/>
                        <a:buChar char="•"/>
                      </a:pPr>
                      <a:r>
                        <a:rPr kumimoji="1" lang="ja-JP" altLang="en-US" sz="1800" b="0" dirty="0" smtClean="0">
                          <a:solidFill>
                            <a:schemeClr val="tx1"/>
                          </a:solidFill>
                          <a:latin typeface="Meiryo UI" panose="020B0604030504040204" pitchFamily="50" charset="-128"/>
                          <a:ea typeface="Meiryo UI" panose="020B0604030504040204" pitchFamily="50" charset="-128"/>
                        </a:rPr>
                        <a:t>業務内容に応じたユーザ権限を設定した</a:t>
                      </a:r>
                      <a:r>
                        <a:rPr kumimoji="1" lang="en-US" altLang="ja-JP" sz="1800" b="0" dirty="0" smtClean="0">
                          <a:solidFill>
                            <a:schemeClr val="tx1"/>
                          </a:solidFill>
                          <a:latin typeface="Meiryo UI" panose="020B0604030504040204" pitchFamily="50" charset="-128"/>
                          <a:ea typeface="Meiryo UI" panose="020B0604030504040204" pitchFamily="50" charset="-128"/>
                        </a:rPr>
                        <a:t>ID</a:t>
                      </a:r>
                      <a:r>
                        <a:rPr kumimoji="1" lang="ja-JP" altLang="en-US" sz="1800" b="0" dirty="0" smtClean="0">
                          <a:solidFill>
                            <a:schemeClr val="tx1"/>
                          </a:solidFill>
                          <a:latin typeface="Meiryo UI" panose="020B0604030504040204" pitchFamily="50" charset="-128"/>
                          <a:ea typeface="Meiryo UI" panose="020B0604030504040204" pitchFamily="50" charset="-128"/>
                        </a:rPr>
                        <a:t>等の発行する。</a:t>
                      </a:r>
                      <a:endParaRPr kumimoji="1" lang="ja-JP" altLang="en-US" sz="1800" b="0" dirty="0">
                        <a:solidFill>
                          <a:schemeClr val="tx1"/>
                        </a:solidFill>
                        <a:latin typeface="Meiryo UI" panose="020B0604030504040204" pitchFamily="50" charset="-128"/>
                        <a:ea typeface="Meiryo UI" panose="020B0604030504040204" pitchFamily="50" charset="-128"/>
                      </a:endParaRPr>
                    </a:p>
                  </a:txBody>
                  <a:tcPr marL="48000" marR="48000" marT="48000" marB="48000">
                    <a:solidFill>
                      <a:schemeClr val="accent4">
                        <a:lumMod val="20000"/>
                        <a:lumOff val="80000"/>
                      </a:schemeClr>
                    </a:solidFill>
                  </a:tcPr>
                </a:tc>
                <a:extLst>
                  <a:ext uri="{0D108BD9-81ED-4DB2-BD59-A6C34878D82A}">
                    <a16:rowId xmlns:a16="http://schemas.microsoft.com/office/drawing/2014/main" val="661849653"/>
                  </a:ext>
                </a:extLst>
              </a:tr>
            </a:tbl>
          </a:graphicData>
        </a:graphic>
      </p:graphicFrame>
      <p:graphicFrame>
        <p:nvGraphicFramePr>
          <p:cNvPr id="6" name="表 5"/>
          <p:cNvGraphicFramePr>
            <a:graphicFrameLocks noGrp="1"/>
          </p:cNvGraphicFramePr>
          <p:nvPr>
            <p:extLst/>
          </p:nvPr>
        </p:nvGraphicFramePr>
        <p:xfrm>
          <a:off x="565977" y="8464748"/>
          <a:ext cx="10414414" cy="1347766"/>
        </p:xfrm>
        <a:graphic>
          <a:graphicData uri="http://schemas.openxmlformats.org/drawingml/2006/table">
            <a:tbl>
              <a:tblPr firstRow="1">
                <a:tableStyleId>{7DF18680-E054-41AD-8BC1-D1AEF772440D}</a:tableStyleId>
              </a:tblPr>
              <a:tblGrid>
                <a:gridCol w="10414414">
                  <a:extLst>
                    <a:ext uri="{9D8B030D-6E8A-4147-A177-3AD203B41FA5}">
                      <a16:colId xmlns:a16="http://schemas.microsoft.com/office/drawing/2014/main" val="2493635185"/>
                    </a:ext>
                  </a:extLst>
                </a:gridCol>
              </a:tblGrid>
              <a:tr h="370012">
                <a:tc>
                  <a:txBody>
                    <a:bodyPr/>
                    <a:lstStyle/>
                    <a:p>
                      <a:pPr>
                        <a:lnSpc>
                          <a:spcPct val="120000"/>
                        </a:lnSpc>
                      </a:pPr>
                      <a:r>
                        <a:rPr kumimoji="1" lang="ja-JP" altLang="en-US" sz="1800" dirty="0" smtClean="0">
                          <a:latin typeface="Meiryo UI" panose="020B0604030504040204" pitchFamily="50" charset="-128"/>
                          <a:ea typeface="Meiryo UI" panose="020B0604030504040204" pitchFamily="50" charset="-128"/>
                        </a:rPr>
                        <a:t>求められる背景</a:t>
                      </a:r>
                      <a:r>
                        <a:rPr kumimoji="1" lang="en-US" altLang="ja-JP" sz="1800" dirty="0" smtClean="0">
                          <a:latin typeface="Meiryo UI" panose="020B0604030504040204" pitchFamily="50" charset="-128"/>
                          <a:ea typeface="Meiryo UI" panose="020B0604030504040204" pitchFamily="50" charset="-128"/>
                        </a:rPr>
                        <a:t>(</a:t>
                      </a:r>
                      <a:r>
                        <a:rPr kumimoji="1" lang="ja-JP" altLang="en-US" sz="1800" dirty="0" smtClean="0">
                          <a:latin typeface="Meiryo UI" panose="020B0604030504040204" pitchFamily="50" charset="-128"/>
                          <a:ea typeface="Meiryo UI" panose="020B0604030504040204" pitchFamily="50" charset="-128"/>
                        </a:rPr>
                        <a:t>書面と同等</a:t>
                      </a:r>
                      <a:r>
                        <a:rPr kumimoji="1" lang="en-US" altLang="ja-JP" sz="1800" dirty="0" smtClean="0">
                          <a:latin typeface="Meiryo UI" panose="020B0604030504040204" pitchFamily="50" charset="-128"/>
                          <a:ea typeface="Meiryo UI" panose="020B0604030504040204" pitchFamily="50" charset="-128"/>
                        </a:rPr>
                        <a:t>)</a:t>
                      </a:r>
                      <a:endParaRPr kumimoji="1" lang="ja-JP" altLang="en-US" sz="1800" dirty="0">
                        <a:latin typeface="Meiryo UI" panose="020B0604030504040204" pitchFamily="50" charset="-128"/>
                        <a:ea typeface="Meiryo UI" panose="020B0604030504040204" pitchFamily="50" charset="-128"/>
                      </a:endParaRPr>
                    </a:p>
                  </a:txBody>
                  <a:tcPr marL="48000" marR="48000" marT="48000" marB="48000">
                    <a:solidFill>
                      <a:schemeClr val="bg1">
                        <a:lumMod val="65000"/>
                      </a:schemeClr>
                    </a:solidFill>
                  </a:tcPr>
                </a:tc>
                <a:extLst>
                  <a:ext uri="{0D108BD9-81ED-4DB2-BD59-A6C34878D82A}">
                    <a16:rowId xmlns:a16="http://schemas.microsoft.com/office/drawing/2014/main" val="2405854655"/>
                  </a:ext>
                </a:extLst>
              </a:tr>
              <a:tr h="922582">
                <a:tc>
                  <a:txBody>
                    <a:bodyPr/>
                    <a:lstStyle/>
                    <a:p>
                      <a:pPr marL="285750" indent="-285750">
                        <a:lnSpc>
                          <a:spcPct val="120000"/>
                        </a:lnSpc>
                        <a:buFont typeface="Arial" panose="020B0604020202020204" pitchFamily="34" charset="0"/>
                        <a:buChar char="•"/>
                      </a:pPr>
                      <a:r>
                        <a:rPr kumimoji="1" lang="ja-JP" altLang="en-US" sz="1800" b="0" dirty="0" smtClean="0">
                          <a:solidFill>
                            <a:schemeClr val="tx1"/>
                          </a:solidFill>
                          <a:latin typeface="Meiryo UI" panose="020B0604030504040204" pitchFamily="50" charset="-128"/>
                          <a:ea typeface="Meiryo UI" panose="020B0604030504040204" pitchFamily="50" charset="-128"/>
                        </a:rPr>
                        <a:t>書面を保存する場合、適合性書面調査の対象となる書面であれば通常は出入りの管理された保管庫で保存し、管理者を規定し、その書面にアクセスできる人についても鍵や入退室パスワード等で制限している</a:t>
                      </a:r>
                      <a:endParaRPr kumimoji="1" lang="ja-JP" altLang="en-US" sz="1800" b="0" dirty="0">
                        <a:solidFill>
                          <a:schemeClr val="tx1"/>
                        </a:solidFill>
                        <a:latin typeface="Meiryo UI" panose="020B0604030504040204" pitchFamily="50" charset="-128"/>
                        <a:ea typeface="Meiryo UI" panose="020B0604030504040204" pitchFamily="50" charset="-128"/>
                      </a:endParaRPr>
                    </a:p>
                  </a:txBody>
                  <a:tcPr marL="48000" marR="48000" marT="48000" marB="48000">
                    <a:solidFill>
                      <a:schemeClr val="bg1">
                        <a:lumMod val="95000"/>
                      </a:schemeClr>
                    </a:solidFill>
                  </a:tcPr>
                </a:tc>
                <a:extLst>
                  <a:ext uri="{0D108BD9-81ED-4DB2-BD59-A6C34878D82A}">
                    <a16:rowId xmlns:a16="http://schemas.microsoft.com/office/drawing/2014/main" val="661849653"/>
                  </a:ext>
                </a:extLst>
              </a:tr>
            </a:tbl>
          </a:graphicData>
        </a:graphic>
      </p:graphicFrame>
      <p:sp>
        <p:nvSpPr>
          <p:cNvPr id="7" name="コンテンツ プレースホルダー 1"/>
          <p:cNvSpPr txBox="1">
            <a:spLocks/>
          </p:cNvSpPr>
          <p:nvPr/>
        </p:nvSpPr>
        <p:spPr>
          <a:xfrm>
            <a:off x="564737" y="3573017"/>
            <a:ext cx="11017663" cy="2764284"/>
          </a:xfrm>
          <a:prstGeom prst="rect">
            <a:avLst/>
          </a:prstGeom>
          <a:solidFill>
            <a:srgbClr val="FFEEB9"/>
          </a:solidFill>
          <a:ln>
            <a:noFill/>
          </a:ln>
        </p:spPr>
        <p:txBody>
          <a:bodyPr vert="horz" lIns="121920" tIns="60960" rIns="121920" bIns="60960" rtlCol="0">
            <a:noAutofit/>
          </a:bodyPr>
          <a:lstStyle>
            <a:lvl1pPr marL="268288" indent="-268288"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41338" indent="-27305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8038" indent="-26670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076325" indent="-268288"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343025" indent="-26670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2000" dirty="0" smtClean="0"/>
              <a:t>(</a:t>
            </a:r>
            <a:r>
              <a:rPr lang="ja-JP" altLang="en-US" sz="2000" dirty="0" smtClean="0"/>
              <a:t>ポイント・対応例</a:t>
            </a:r>
            <a:r>
              <a:rPr lang="en-US" altLang="ja-JP" sz="2000" dirty="0" smtClean="0"/>
              <a:t>)</a:t>
            </a:r>
          </a:p>
          <a:p>
            <a:r>
              <a:rPr lang="ja-JP" altLang="en-US" sz="2000" dirty="0"/>
              <a:t>保存情報の作成者、変更者が監査証跡として自動的に記録されるシステムを利用する。</a:t>
            </a:r>
          </a:p>
          <a:p>
            <a:r>
              <a:rPr lang="ja-JP" altLang="en-US" sz="2000" dirty="0"/>
              <a:t>保存情報が変更された場合、変更前の情報を保持できるシステムを利用する。</a:t>
            </a:r>
          </a:p>
          <a:p>
            <a:endParaRPr lang="en-US" altLang="ja-JP" sz="2000" dirty="0"/>
          </a:p>
          <a:p>
            <a:pPr marL="0" indent="0">
              <a:buNone/>
            </a:pPr>
            <a:r>
              <a:rPr lang="en-US" altLang="ja-JP" sz="2000" dirty="0" smtClean="0"/>
              <a:t>(</a:t>
            </a:r>
            <a:r>
              <a:rPr lang="ja-JP" altLang="en-US" sz="2000" dirty="0" smtClean="0"/>
              <a:t>求められる背景</a:t>
            </a:r>
            <a:r>
              <a:rPr lang="en-US" altLang="ja-JP" sz="2000" dirty="0" smtClean="0"/>
              <a:t>)</a:t>
            </a:r>
          </a:p>
          <a:p>
            <a:pPr marL="0" indent="0">
              <a:buNone/>
            </a:pPr>
            <a:r>
              <a:rPr lang="ja-JP" altLang="en-US" sz="2000" dirty="0"/>
              <a:t>書面で</a:t>
            </a:r>
            <a:r>
              <a:rPr lang="ja-JP" altLang="en-US" sz="2000" dirty="0" smtClean="0"/>
              <a:t>あれば、</a:t>
            </a:r>
            <a:r>
              <a:rPr lang="ja-JP" altLang="en-US" sz="2000" dirty="0"/>
              <a:t>変更時に変更前の</a:t>
            </a:r>
            <a:r>
              <a:rPr lang="ja-JP" altLang="en-US" sz="2000" dirty="0" smtClean="0"/>
              <a:t>情報</a:t>
            </a:r>
            <a:r>
              <a:rPr lang="ja-JP" altLang="en-US" sz="2000" dirty="0"/>
              <a:t>や</a:t>
            </a:r>
            <a:r>
              <a:rPr lang="ja-JP" altLang="en-US" sz="2000" dirty="0" smtClean="0"/>
              <a:t>変更者</a:t>
            </a:r>
            <a:r>
              <a:rPr lang="ja-JP" altLang="en-US" sz="2000" dirty="0"/>
              <a:t>の筆跡が残ること</a:t>
            </a:r>
            <a:r>
              <a:rPr lang="ja-JP" altLang="en-US" sz="2000" dirty="0" smtClean="0"/>
              <a:t>で、変更・改ざん</a:t>
            </a:r>
            <a:r>
              <a:rPr lang="ja-JP" altLang="en-US" sz="2000" dirty="0"/>
              <a:t>の有無が判定できる</a:t>
            </a:r>
            <a:r>
              <a:rPr lang="ja-JP" altLang="en-US" sz="2000" dirty="0" smtClean="0"/>
              <a:t>。電磁的記録の場合も、変更者や変更前の情報が記録されるような対応が求められる。</a:t>
            </a:r>
            <a:endParaRPr lang="ja-JP" altLang="en-US" sz="2000" dirty="0"/>
          </a:p>
        </p:txBody>
      </p:sp>
      <p:sp>
        <p:nvSpPr>
          <p:cNvPr id="9" name="コンテンツ プレースホルダー 1"/>
          <p:cNvSpPr>
            <a:spLocks noGrp="1"/>
          </p:cNvSpPr>
          <p:nvPr>
            <p:ph idx="1"/>
          </p:nvPr>
        </p:nvSpPr>
        <p:spPr>
          <a:xfrm>
            <a:off x="550863" y="1412429"/>
            <a:ext cx="11017250" cy="1944563"/>
          </a:xfrm>
          <a:ln>
            <a:solidFill>
              <a:schemeClr val="bg1">
                <a:lumMod val="50000"/>
              </a:schemeClr>
            </a:solidFill>
          </a:ln>
        </p:spPr>
        <p:txBody>
          <a:bodyPr>
            <a:noAutofit/>
          </a:bodyPr>
          <a:lstStyle/>
          <a:p>
            <a:pPr marL="0" indent="0">
              <a:buNone/>
            </a:pPr>
            <a:r>
              <a:rPr lang="ja-JP" altLang="en-US" sz="1800" b="1" dirty="0"/>
              <a:t>電磁的記録の真正性</a:t>
            </a:r>
          </a:p>
          <a:p>
            <a:pPr marL="0" indent="0">
              <a:buNone/>
            </a:pPr>
            <a:r>
              <a:rPr lang="ja-JP" altLang="en-US" sz="1800" dirty="0"/>
              <a:t>電磁的記録が完全、正確であり、かつ信頼できるとともに、作成、変更、</a:t>
            </a:r>
            <a:r>
              <a:rPr lang="ja-JP" altLang="en-US" sz="1800" dirty="0" smtClean="0"/>
              <a:t>削除</a:t>
            </a:r>
            <a:r>
              <a:rPr lang="ja-JP" altLang="en-US" sz="1800" dirty="0"/>
              <a:t>の責任の所在が明確であること。</a:t>
            </a:r>
          </a:p>
          <a:p>
            <a:pPr marL="0" indent="0">
              <a:buNone/>
            </a:pPr>
            <a:r>
              <a:rPr lang="ja-JP" altLang="en-US" sz="1800" dirty="0"/>
              <a:t>真正性を確保するためには、以下の要件を満たすことが必要である。</a:t>
            </a:r>
          </a:p>
          <a:p>
            <a:pPr marL="444500" indent="-444500">
              <a:buNone/>
            </a:pPr>
            <a:r>
              <a:rPr lang="en-US" altLang="ja-JP" sz="1800" dirty="0" smtClean="0"/>
              <a:t>(2)</a:t>
            </a:r>
            <a:r>
              <a:rPr lang="ja-JP" altLang="en-US" sz="1800" dirty="0" smtClean="0"/>
              <a:t> 保存</a:t>
            </a:r>
            <a:r>
              <a:rPr lang="ja-JP" altLang="en-US" sz="1800" dirty="0"/>
              <a:t>情報の作成者が明確に識別できること。また、一旦保存された</a:t>
            </a:r>
            <a:r>
              <a:rPr lang="ja-JP" altLang="en-US" sz="1800" dirty="0" smtClean="0"/>
              <a:t>情報を</a:t>
            </a:r>
            <a:r>
              <a:rPr lang="ja-JP" altLang="en-US" sz="1800" dirty="0"/>
              <a:t>変更する場合は、変更前の情報も保存されるとともに、変更者が</a:t>
            </a:r>
            <a:r>
              <a:rPr lang="ja-JP" altLang="en-US" sz="1800" dirty="0" smtClean="0"/>
              <a:t>明確に</a:t>
            </a:r>
            <a:r>
              <a:rPr lang="ja-JP" altLang="en-US" sz="1800" dirty="0"/>
              <a:t>識別できること。なお、監査証跡が自動的に記録され、記録された</a:t>
            </a:r>
            <a:r>
              <a:rPr lang="ja-JP" altLang="en-US" sz="1800" dirty="0" smtClean="0"/>
              <a:t>監査</a:t>
            </a:r>
            <a:r>
              <a:rPr lang="ja-JP" altLang="en-US" sz="1800" dirty="0"/>
              <a:t>証跡は予め定められた手順で確認できることが</a:t>
            </a:r>
            <a:r>
              <a:rPr lang="ja-JP" altLang="en-US" sz="1800" dirty="0" smtClean="0"/>
              <a:t>望ましい。</a:t>
            </a:r>
            <a:endParaRPr lang="ja-JP" altLang="en-US" sz="1800" dirty="0">
              <a:solidFill>
                <a:schemeClr val="accent5"/>
              </a:solidFill>
            </a:endParaRPr>
          </a:p>
        </p:txBody>
      </p:sp>
    </p:spTree>
    <p:extLst>
      <p:ext uri="{BB962C8B-B14F-4D97-AF65-F5344CB8AC3E}">
        <p14:creationId xmlns:p14="http://schemas.microsoft.com/office/powerpoint/2010/main" val="6636003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p:txBody>
          <a:bodyPr/>
          <a:lstStyle/>
          <a:p>
            <a:fld id="{5B933E82-D176-413E-8FA3-785A486B6017}" type="slidenum">
              <a:rPr lang="ja-JP" altLang="en-US" smtClean="0"/>
              <a:pPr/>
              <a:t>9</a:t>
            </a:fld>
            <a:endParaRPr lang="ja-JP" altLang="en-US"/>
          </a:p>
        </p:txBody>
      </p:sp>
      <p:sp>
        <p:nvSpPr>
          <p:cNvPr id="4" name="タイトル 3"/>
          <p:cNvSpPr>
            <a:spLocks noGrp="1"/>
          </p:cNvSpPr>
          <p:nvPr>
            <p:ph type="title"/>
          </p:nvPr>
        </p:nvSpPr>
        <p:spPr/>
        <p:txBody>
          <a:bodyPr>
            <a:normAutofit/>
          </a:bodyPr>
          <a:lstStyle/>
          <a:p>
            <a:r>
              <a:rPr lang="ja-JP" altLang="en-US" dirty="0"/>
              <a:t>電磁的記録の要件｜</a:t>
            </a:r>
            <a:r>
              <a:rPr lang="ja-JP" altLang="en-US" dirty="0" smtClean="0"/>
              <a:t>真正性</a:t>
            </a:r>
            <a:r>
              <a:rPr lang="en-US" altLang="ja-JP" dirty="0" smtClean="0"/>
              <a:t>(</a:t>
            </a:r>
            <a:r>
              <a:rPr lang="ja-JP" altLang="en-US" dirty="0" smtClean="0"/>
              <a:t>バックアップ</a:t>
            </a:r>
            <a:r>
              <a:rPr lang="en-US" altLang="ja-JP" dirty="0" smtClean="0"/>
              <a:t>)</a:t>
            </a:r>
            <a:endParaRPr kumimoji="1" lang="ja-JP" altLang="en-US" dirty="0"/>
          </a:p>
        </p:txBody>
      </p:sp>
      <p:sp>
        <p:nvSpPr>
          <p:cNvPr id="7" name="コンテンツ プレースホルダー 1"/>
          <p:cNvSpPr txBox="1">
            <a:spLocks/>
          </p:cNvSpPr>
          <p:nvPr/>
        </p:nvSpPr>
        <p:spPr>
          <a:xfrm>
            <a:off x="564737" y="3573016"/>
            <a:ext cx="11017663" cy="3024336"/>
          </a:xfrm>
          <a:prstGeom prst="rect">
            <a:avLst/>
          </a:prstGeom>
          <a:solidFill>
            <a:srgbClr val="FFEEB9"/>
          </a:solidFill>
          <a:ln>
            <a:noFill/>
          </a:ln>
        </p:spPr>
        <p:txBody>
          <a:bodyPr vert="horz" lIns="121920" tIns="60960" rIns="121920" bIns="60960" rtlCol="0">
            <a:noAutofit/>
          </a:bodyPr>
          <a:lstStyle>
            <a:lvl1pPr marL="268288" indent="-268288"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41338" indent="-27305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8038" indent="-26670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076325" indent="-268288"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343025" indent="-266700" algn="l" defTabSz="914400" rtl="0" eaLnBrk="1" latinLnBrk="0" hangingPunct="1">
              <a:spcBef>
                <a:spcPct val="20000"/>
              </a:spcBef>
              <a:buFont typeface="Arial" panose="020B0604020202020204" pitchFamily="34" charset="0"/>
              <a:buChar char="»"/>
              <a:defRPr kumimoji="1" lang="ja-JP" altLang="en-US"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2000" dirty="0" smtClean="0"/>
              <a:t>(</a:t>
            </a:r>
            <a:r>
              <a:rPr lang="ja-JP" altLang="en-US" sz="2000" dirty="0" smtClean="0"/>
              <a:t>ポイント・対応例</a:t>
            </a:r>
            <a:r>
              <a:rPr lang="en-US" altLang="ja-JP" sz="2000" dirty="0" smtClean="0"/>
              <a:t>)</a:t>
            </a:r>
          </a:p>
          <a:p>
            <a:r>
              <a:rPr lang="ja-JP" altLang="en-US" sz="2000" dirty="0" smtClean="0"/>
              <a:t>データのバックアップ</a:t>
            </a:r>
            <a:r>
              <a:rPr lang="en-US" altLang="ja-JP" sz="2000" dirty="0"/>
              <a:t>/</a:t>
            </a:r>
            <a:r>
              <a:rPr lang="ja-JP" altLang="en-US" sz="2000" dirty="0"/>
              <a:t>リカバリーの手順を定め実施する</a:t>
            </a:r>
            <a:r>
              <a:rPr lang="ja-JP" altLang="en-US" sz="2000" dirty="0" smtClean="0"/>
              <a:t>。</a:t>
            </a:r>
            <a:endParaRPr lang="en-US" altLang="ja-JP" sz="2000" dirty="0" smtClean="0"/>
          </a:p>
          <a:p>
            <a:r>
              <a:rPr lang="ja-JP" altLang="en-US" sz="2000" dirty="0"/>
              <a:t>データ</a:t>
            </a:r>
            <a:r>
              <a:rPr lang="ja-JP" altLang="en-US" sz="2000" dirty="0" smtClean="0"/>
              <a:t>そのもののバックアップに加え、その監査証跡のバックアップも必要となる。</a:t>
            </a:r>
            <a:endParaRPr lang="ja-JP" altLang="en-US" sz="2000" dirty="0"/>
          </a:p>
          <a:p>
            <a:endParaRPr lang="en-US" altLang="ja-JP" sz="2000" dirty="0"/>
          </a:p>
          <a:p>
            <a:pPr marL="0" indent="0">
              <a:buNone/>
            </a:pPr>
            <a:r>
              <a:rPr lang="en-US" altLang="ja-JP" sz="2000" dirty="0" smtClean="0"/>
              <a:t>(</a:t>
            </a:r>
            <a:r>
              <a:rPr lang="ja-JP" altLang="en-US" sz="2000" dirty="0" smtClean="0"/>
              <a:t>求められる背景</a:t>
            </a:r>
            <a:r>
              <a:rPr lang="en-US" altLang="ja-JP" sz="2000" dirty="0" smtClean="0"/>
              <a:t>)</a:t>
            </a:r>
          </a:p>
          <a:p>
            <a:r>
              <a:rPr lang="ja-JP" altLang="en-US" sz="2000" dirty="0" smtClean="0"/>
              <a:t>システム</a:t>
            </a:r>
            <a:r>
              <a:rPr lang="ja-JP" altLang="en-US" sz="2000" dirty="0"/>
              <a:t>障害や</a:t>
            </a:r>
            <a:r>
              <a:rPr lang="ja-JP" altLang="en-US" sz="2000" dirty="0" smtClean="0"/>
              <a:t>災害</a:t>
            </a:r>
            <a:r>
              <a:rPr lang="en-US" altLang="ja-JP" sz="2000" dirty="0" smtClean="0"/>
              <a:t>(</a:t>
            </a:r>
            <a:r>
              <a:rPr lang="ja-JP" altLang="en-US" sz="2000" dirty="0" smtClean="0"/>
              <a:t>火災</a:t>
            </a:r>
            <a:r>
              <a:rPr lang="ja-JP" altLang="en-US" sz="2000" dirty="0"/>
              <a:t>、地震</a:t>
            </a:r>
            <a:r>
              <a:rPr lang="ja-JP" altLang="en-US" sz="2000" dirty="0" smtClean="0"/>
              <a:t>等</a:t>
            </a:r>
            <a:r>
              <a:rPr lang="en-US" altLang="ja-JP" sz="2000" dirty="0" smtClean="0"/>
              <a:t>)</a:t>
            </a:r>
            <a:r>
              <a:rPr lang="ja-JP" altLang="en-US" sz="2000" dirty="0" smtClean="0"/>
              <a:t>により監査</a:t>
            </a:r>
            <a:r>
              <a:rPr lang="ja-JP" altLang="en-US" sz="2000" dirty="0"/>
              <a:t>証跡が</a:t>
            </a:r>
            <a:r>
              <a:rPr lang="ja-JP" altLang="en-US" sz="2000" dirty="0" smtClean="0"/>
              <a:t>消失することで真正性が確保できないリスク</a:t>
            </a:r>
            <a:r>
              <a:rPr lang="ja-JP" altLang="en-US" sz="2000" dirty="0"/>
              <a:t>がある</a:t>
            </a:r>
            <a:r>
              <a:rPr lang="ja-JP" altLang="en-US" sz="2000" dirty="0" smtClean="0"/>
              <a:t>。例えば、システム障害</a:t>
            </a:r>
            <a:r>
              <a:rPr lang="ja-JP" altLang="en-US" sz="2000" dirty="0"/>
              <a:t>等でデータが消失したような場合、データ</a:t>
            </a:r>
            <a:r>
              <a:rPr lang="ja-JP" altLang="en-US" sz="2000" dirty="0" smtClean="0"/>
              <a:t>自体は復旧できたとしても、監査証跡が失われた状態ではデータ・記録の作成者や作成日が分からず真正性が確保できない。</a:t>
            </a:r>
            <a:endParaRPr lang="ja-JP" altLang="en-US" sz="2000" dirty="0"/>
          </a:p>
        </p:txBody>
      </p:sp>
      <p:sp>
        <p:nvSpPr>
          <p:cNvPr id="9" name="コンテンツ プレースホルダー 1"/>
          <p:cNvSpPr>
            <a:spLocks noGrp="1"/>
          </p:cNvSpPr>
          <p:nvPr>
            <p:ph idx="1"/>
          </p:nvPr>
        </p:nvSpPr>
        <p:spPr>
          <a:xfrm>
            <a:off x="550863" y="1412429"/>
            <a:ext cx="11017250" cy="1512515"/>
          </a:xfrm>
          <a:ln>
            <a:solidFill>
              <a:schemeClr val="bg1">
                <a:lumMod val="50000"/>
              </a:schemeClr>
            </a:solidFill>
          </a:ln>
        </p:spPr>
        <p:txBody>
          <a:bodyPr>
            <a:noAutofit/>
          </a:bodyPr>
          <a:lstStyle/>
          <a:p>
            <a:pPr marL="0" indent="0">
              <a:buNone/>
            </a:pPr>
            <a:r>
              <a:rPr lang="ja-JP" altLang="en-US" sz="1800" b="1" dirty="0"/>
              <a:t>電磁的記録の真正性</a:t>
            </a:r>
          </a:p>
          <a:p>
            <a:pPr marL="0" indent="0">
              <a:buNone/>
            </a:pPr>
            <a:r>
              <a:rPr lang="ja-JP" altLang="en-US" sz="1800" dirty="0"/>
              <a:t>電磁的記録が完全、正確であり、かつ信頼できるとともに、作成、変更、削除の責任の所在が明確であること。</a:t>
            </a:r>
          </a:p>
          <a:p>
            <a:pPr marL="0" indent="0">
              <a:buNone/>
            </a:pPr>
            <a:r>
              <a:rPr lang="ja-JP" altLang="en-US" sz="1800" dirty="0"/>
              <a:t>真正性を確保するためには、以下の要件を満たすことが必要である。</a:t>
            </a:r>
          </a:p>
          <a:p>
            <a:pPr marL="444500" indent="-444500">
              <a:buNone/>
            </a:pPr>
            <a:r>
              <a:rPr lang="en-US" altLang="ja-JP" sz="1800" dirty="0" smtClean="0"/>
              <a:t>(3)</a:t>
            </a:r>
            <a:r>
              <a:rPr lang="ja-JP" altLang="en-US" sz="1800" dirty="0" smtClean="0"/>
              <a:t> 電磁的</a:t>
            </a:r>
            <a:r>
              <a:rPr lang="ja-JP" altLang="en-US" sz="1800" dirty="0"/>
              <a:t>記録のバックアップ手順が文書化されており、適切に実施されている</a:t>
            </a:r>
            <a:r>
              <a:rPr lang="ja-JP" altLang="en-US" sz="1800" dirty="0" smtClean="0"/>
              <a:t>こと。</a:t>
            </a:r>
            <a:endParaRPr lang="ja-JP" altLang="en-US" sz="1800" dirty="0">
              <a:solidFill>
                <a:schemeClr val="accent5"/>
              </a:solidFill>
            </a:endParaRPr>
          </a:p>
        </p:txBody>
      </p:sp>
    </p:spTree>
    <p:extLst>
      <p:ext uri="{BB962C8B-B14F-4D97-AF65-F5344CB8AC3E}">
        <p14:creationId xmlns:p14="http://schemas.microsoft.com/office/powerpoint/2010/main" val="1752559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製薬協テンプレー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製薬協テンプレート">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製薬協テンプレー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製薬協テンプレー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製薬協テンプレー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製薬協テンプレー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製薬協テンプレー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製薬協テンプレー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製薬協テンプレー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製薬協テンプレー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製薬協テンプレー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製薬協テンプレー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製薬協テンプレー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製薬協テンプレー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JPMA">
  <a:themeElements>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新しいプレゼンテーション">
      <a:majorFont>
        <a:latin typeface="Times"/>
        <a:ea typeface="ＭＳ Ｐゴシック"/>
        <a:cs typeface=""/>
      </a:majorFont>
      <a:minorFont>
        <a:latin typeface="Time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1" i="0" u="none" strike="noStrike" cap="none" normalizeH="0" baseline="0" smtClean="0">
            <a:ln>
              <a:noFill/>
            </a:ln>
            <a:solidFill>
              <a:schemeClr val="tx2"/>
            </a:solidFill>
            <a:effectLst/>
            <a:latin typeface="Times" pitchFamily="18" charset="0"/>
            <a:ea typeface="ＭＳ Ｐゴシック"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1" i="0" u="none" strike="noStrike" cap="none" normalizeH="0" baseline="0" smtClean="0">
            <a:ln>
              <a:noFill/>
            </a:ln>
            <a:solidFill>
              <a:schemeClr val="tx2"/>
            </a:solidFill>
            <a:effectLst/>
            <a:latin typeface="Times" pitchFamily="18" charset="0"/>
            <a:ea typeface="ＭＳ Ｐゴシック" charset="-128"/>
          </a:defRPr>
        </a:defPPr>
      </a:lstStyle>
    </a:lnDef>
    <a:txDef>
      <a:spPr>
        <a:noFill/>
      </a:spPr>
      <a:bodyPr wrap="none" rtlCol="0">
        <a:spAutoFit/>
      </a:bodyPr>
      <a:lstStyle>
        <a:defPPr>
          <a:defRPr kumimoji="1" sz="2000" dirty="0" smtClean="0"/>
        </a:defPPr>
      </a:lstStyle>
    </a:txDef>
  </a:objectDefaults>
  <a:extraClrSchemeLst>
    <a:extraClrScheme>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新しいプレゼンテーショ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新しいプレゼンテーショ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新しいプレゼンテーショ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新しいプレゼンテーショ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新しいプレゼンテーショ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新しいプレゼンテーション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新しいプレゼンテーショ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新しいプレゼンテーショ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新しいプレゼンテーショ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新しいプレゼンテーショ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新しいプレゼンテーショ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テンプレ3(製薬協)ワイド</Template>
  <TotalTime>8484</TotalTime>
  <Words>3532</Words>
  <Application>Microsoft Office PowerPoint</Application>
  <PresentationFormat>ワイド画面</PresentationFormat>
  <Paragraphs>220</Paragraphs>
  <Slides>18</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18</vt:i4>
      </vt:variant>
    </vt:vector>
  </HeadingPairs>
  <TitlesOfParts>
    <vt:vector size="27" baseType="lpstr">
      <vt:lpstr>Meiryo UI</vt:lpstr>
      <vt:lpstr>ＭＳ Ｐゴシック</vt:lpstr>
      <vt:lpstr>游ゴシック</vt:lpstr>
      <vt:lpstr>Arial</vt:lpstr>
      <vt:lpstr>Times</vt:lpstr>
      <vt:lpstr>Times New Roman</vt:lpstr>
      <vt:lpstr>Wingdings</vt:lpstr>
      <vt:lpstr>製薬協テンプレート</vt:lpstr>
      <vt:lpstr>JPMA</vt:lpstr>
      <vt:lpstr>電子化情報の規制要件・発出物ハンドブック 付録 ER/ES指針の解説</vt:lpstr>
      <vt:lpstr>電子化関連規制</vt:lpstr>
      <vt:lpstr>電子化関連規制</vt:lpstr>
      <vt:lpstr>電子化のリスク</vt:lpstr>
      <vt:lpstr>電磁的記録の信頼性確保</vt:lpstr>
      <vt:lpstr>ER/ES指針の適用範囲</vt:lpstr>
      <vt:lpstr>電磁的記録の要件｜真正性(セキュリティ)</vt:lpstr>
      <vt:lpstr>電磁的記録の要件｜真正性(作成者の識別、監査証跡)</vt:lpstr>
      <vt:lpstr>電磁的記録の要件｜真正性(バックアップ)</vt:lpstr>
      <vt:lpstr>電磁的記録の要件｜見読性</vt:lpstr>
      <vt:lpstr>電磁的記録の要件｜保存性</vt:lpstr>
      <vt:lpstr>電磁的記録の要件｜電磁的記録の管理方法</vt:lpstr>
      <vt:lpstr>電磁的記録の要件｜電磁的記録の管理方法</vt:lpstr>
      <vt:lpstr>ER/ES指針｜その他</vt:lpstr>
      <vt:lpstr>電子署名の信頼性確保</vt:lpstr>
      <vt:lpstr>電子署名法｜電子署名の定義</vt:lpstr>
      <vt:lpstr>ER/ES指針｜電子署名の要件</vt:lpstr>
      <vt:lpstr>ER/ES指針｜電子署名とデジタル署名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署名と電子署名</dc:title>
  <dc:creator>飯嶋 真弘</dc:creator>
  <cp:lastModifiedBy>新開 浩平</cp:lastModifiedBy>
  <cp:revision>510</cp:revision>
  <cp:lastPrinted>2020-11-11T02:41:34Z</cp:lastPrinted>
  <dcterms:created xsi:type="dcterms:W3CDTF">2020-07-27T05:49:14Z</dcterms:created>
  <dcterms:modified xsi:type="dcterms:W3CDTF">2022-03-30T08:33:24Z</dcterms:modified>
</cp:coreProperties>
</file>