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74" r:id="rId2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itani,Akinori 富谷聡学(安全性推進部安全性コミュニケＧ)" initials="T富" lastIdx="4" clrIdx="0">
    <p:extLst>
      <p:ext uri="{19B8F6BF-5375-455C-9EA6-DF929625EA0E}">
        <p15:presenceInfo xmlns:p15="http://schemas.microsoft.com/office/powerpoint/2012/main" userId="S-1-5-21-73586283-1757981266-1417001333-2375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0066FF"/>
    <a:srgbClr val="0000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632" autoAdjust="0"/>
    <p:restoredTop sz="94660"/>
  </p:normalViewPr>
  <p:slideViewPr>
    <p:cSldViewPr snapToGrid="0">
      <p:cViewPr varScale="1">
        <p:scale>
          <a:sx n="85" d="100"/>
          <a:sy n="85" d="100"/>
        </p:scale>
        <p:origin x="3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Relationship Id="rId9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9414-764C-4C69-89FA-63FF2738E9D3}" type="datetimeFigureOut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357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1C69F-E2EF-4DBA-BB86-2A9F978F70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7073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0" y="10365"/>
            <a:ext cx="9144000" cy="6847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C673-E93A-4410-B521-B51C30BF34FA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2996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6026-ED64-40EC-94EA-B0F0B3A41CBB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0943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CAB80-02AD-4133-B0BD-69EFFB945D29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0341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1BD6-52A8-4C94-9784-3D308D5532E5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6721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D6F6-259C-48EC-91FB-89C664DCA964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1092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0D3B-6448-43C1-8C80-37EFCF5F6EBD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6852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45D8-BF63-4CC1-94F2-5A1DD4CD314E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145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0B9C1-69D1-4FE7-8508-E2BF47906756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7630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406-9391-4A2C-9A45-F04C366097D8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8827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7C2A-CAA7-4215-A616-644DF0615E4A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4635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1277-3BDC-4E24-9C02-CE927537DBBE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482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5551A-00E6-458A-AB5A-DBEBB5E387B4}" type="datetime1">
              <a:rPr kumimoji="1" lang="ja-JP" altLang="en-US" smtClean="0"/>
              <a:t>2017/7/3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6446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Picture 47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6156" y="115888"/>
            <a:ext cx="535769" cy="59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31"/>
          <p:cNvSpPr>
            <a:spLocks noChangeArrowheads="1"/>
          </p:cNvSpPr>
          <p:nvPr userDrawn="1">
            <p:custDataLst>
              <p:tags r:id="rId13"/>
            </p:custDataLst>
          </p:nvPr>
        </p:nvSpPr>
        <p:spPr bwMode="auto">
          <a:xfrm>
            <a:off x="468314" y="712694"/>
            <a:ext cx="7704137" cy="4603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50000">
                <a:schemeClr val="bg1"/>
              </a:gs>
              <a:gs pos="100000">
                <a:srgbClr val="66CCFF"/>
              </a:gs>
            </a:gsLst>
            <a:lin ang="0" scaled="1"/>
          </a:gradFill>
          <a:ln w="9525">
            <a:solidFill>
              <a:srgbClr val="66CCFF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defTabSz="895255">
              <a:defRPr/>
            </a:pPr>
            <a:endParaRPr lang="ja-JP" altLang="en-US" dirty="0">
              <a:solidFill>
                <a:prstClr val="black"/>
              </a:solidFill>
              <a:latin typeface="メイリオ" pitchFamily="50" charset="-128"/>
              <a:ea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016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4.wmf"/><Relationship Id="rId26" Type="http://schemas.openxmlformats.org/officeDocument/2006/relationships/image" Target="../media/image8.wmf"/><Relationship Id="rId3" Type="http://schemas.openxmlformats.org/officeDocument/2006/relationships/image" Target="../media/image11.png"/><Relationship Id="rId21" Type="http://schemas.openxmlformats.org/officeDocument/2006/relationships/oleObject" Target="../embeddings/oleObject5.bin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oleObject" Target="../embeddings/oleObject3.bin"/><Relationship Id="rId25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.wmf"/><Relationship Id="rId20" Type="http://schemas.openxmlformats.org/officeDocument/2006/relationships/image" Target="../media/image5.wmf"/><Relationship Id="rId29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7.wmf"/><Relationship Id="rId5" Type="http://schemas.openxmlformats.org/officeDocument/2006/relationships/image" Target="../media/image13.png"/><Relationship Id="rId15" Type="http://schemas.openxmlformats.org/officeDocument/2006/relationships/oleObject" Target="../embeddings/oleObject2.bin"/><Relationship Id="rId23" Type="http://schemas.openxmlformats.org/officeDocument/2006/relationships/oleObject" Target="../embeddings/oleObject6.bin"/><Relationship Id="rId28" Type="http://schemas.openxmlformats.org/officeDocument/2006/relationships/image" Target="../media/image9.wmf"/><Relationship Id="rId10" Type="http://schemas.openxmlformats.org/officeDocument/2006/relationships/image" Target="../media/image18.png"/><Relationship Id="rId19" Type="http://schemas.openxmlformats.org/officeDocument/2006/relationships/oleObject" Target="../embeddings/oleObject4.bin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.wmf"/><Relationship Id="rId22" Type="http://schemas.openxmlformats.org/officeDocument/2006/relationships/image" Target="../media/image6.wmf"/><Relationship Id="rId27" Type="http://schemas.openxmlformats.org/officeDocument/2006/relationships/oleObject" Target="../embeddings/oleObject8.bin"/><Relationship Id="rId30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271577"/>
              </p:ext>
            </p:extLst>
          </p:nvPr>
        </p:nvGraphicFramePr>
        <p:xfrm>
          <a:off x="345116" y="841829"/>
          <a:ext cx="8388000" cy="5587443"/>
        </p:xfrm>
        <a:graphic>
          <a:graphicData uri="http://schemas.openxmlformats.org/drawingml/2006/table">
            <a:tbl>
              <a:tblPr bandCol="1">
                <a:tableStyleId>{3B4B98B0-60AC-42C2-AFA5-B58CD77FA1E5}</a:tableStyleId>
              </a:tblPr>
              <a:tblGrid>
                <a:gridCol w="1368000"/>
                <a:gridCol w="2340000"/>
                <a:gridCol w="2340000"/>
                <a:gridCol w="2340000"/>
              </a:tblGrid>
              <a:tr h="1051443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1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－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MS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ゴシック</a:t>
                      </a:r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－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UD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新ゴ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-M</a:t>
                      </a:r>
                      <a:br>
                        <a:rPr kumimoji="1" lang="en-US" altLang="ja-JP" sz="2000" b="1" dirty="0" smtClean="0">
                          <a:latin typeface="+mn-ea"/>
                          <a:ea typeface="+mn-ea"/>
                        </a:rPr>
                      </a:b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　　＋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Helvetica</a:t>
                      </a:r>
                      <a:r>
                        <a:rPr lang="ja-JP" altLang="en-US" sz="20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（枠装飾あり）</a:t>
                      </a:r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3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－ヒラギノ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UD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角ゴ</a:t>
                      </a:r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000">
                <a:tc rowSpan="2"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</a:t>
                      </a:r>
                    </a:p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</a:p>
                    <a:p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基本形）</a:t>
                      </a:r>
                      <a:endParaRPr kumimoji="1" lang="ja-JP" altLang="en-US" sz="1600" b="1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57600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936000">
                <a:tc rowSpan="2"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</a:t>
                      </a:r>
                    </a:p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2-1</a:t>
                      </a:r>
                    </a:p>
                    <a:p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註釈有・</a:t>
                      </a:r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  <a:r>
                        <a:rPr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  <a:endParaRPr kumimoji="1" lang="ja-JP" altLang="en-US" sz="1600" b="1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57600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ysDash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936000">
                <a:tc rowSpan="2"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</a:t>
                      </a:r>
                    </a:p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2-2</a:t>
                      </a:r>
                    </a:p>
                    <a:p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註釈有・</a:t>
                      </a:r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2)</a:t>
                      </a:r>
                      <a:endParaRPr kumimoji="1" lang="ja-JP" altLang="en-US" sz="1600" b="1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57600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01" r="4829" b="8314"/>
          <a:stretch/>
        </p:blipFill>
        <p:spPr>
          <a:xfrm>
            <a:off x="539086" y="983037"/>
            <a:ext cx="1022678" cy="855364"/>
          </a:xfrm>
          <a:prstGeom prst="rect">
            <a:avLst/>
          </a:prstGeom>
        </p:spPr>
      </p:pic>
      <p:sp>
        <p:nvSpPr>
          <p:cNvPr id="370" name="テキスト ボックス 369"/>
          <p:cNvSpPr txBox="1"/>
          <p:nvPr/>
        </p:nvSpPr>
        <p:spPr>
          <a:xfrm>
            <a:off x="539086" y="139827"/>
            <a:ext cx="6474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3. </a:t>
            </a:r>
            <a:r>
              <a:rPr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RMP</a:t>
            </a:r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マーク</a:t>
            </a:r>
            <a:r>
              <a:rPr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（青＋白地）</a:t>
            </a:r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黒・濃色背景用</a:t>
            </a:r>
          </a:p>
        </p:txBody>
      </p:sp>
      <p:sp>
        <p:nvSpPr>
          <p:cNvPr id="371" name="テキスト ボックス 370"/>
          <p:cNvSpPr txBox="1"/>
          <p:nvPr/>
        </p:nvSpPr>
        <p:spPr>
          <a:xfrm>
            <a:off x="2705864" y="6462291"/>
            <a:ext cx="6425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kumimoji="1" lang="ja-JP" altLang="en-US" sz="16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上記はサンプルです。サイズ等は適宜各社判断にてご活用下さい。</a:t>
            </a:r>
            <a:endParaRPr kumimoji="1" lang="ja-JP" altLang="en-US" sz="16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スライド番号プレースホルダー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1</a:t>
            </a:fld>
            <a:endParaRPr kumimoji="1" lang="ja-JP" altLang="en-US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46" y="1990652"/>
            <a:ext cx="2520701" cy="720853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46" y="3502470"/>
            <a:ext cx="2520701" cy="722377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46" y="5019817"/>
            <a:ext cx="2520701" cy="720853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92" y="1990652"/>
            <a:ext cx="2522225" cy="720853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92" y="3502470"/>
            <a:ext cx="2522225" cy="722377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92" y="5019817"/>
            <a:ext cx="2522225" cy="720853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925" y="1990652"/>
            <a:ext cx="2522225" cy="720853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925" y="3502470"/>
            <a:ext cx="2522225" cy="722377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925" y="5019817"/>
            <a:ext cx="2522225" cy="720853"/>
          </a:xfrm>
          <a:prstGeom prst="rect">
            <a:avLst/>
          </a:prstGeom>
        </p:spPr>
      </p:pic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1285300"/>
              </p:ext>
            </p:extLst>
          </p:nvPr>
        </p:nvGraphicFramePr>
        <p:xfrm>
          <a:off x="2235713" y="5964778"/>
          <a:ext cx="127793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8" name="パッケージャー シェル オブジェクト" showAsIcon="1" r:id="rId13" imgW="1277640" imgH="364680" progId="Package">
                  <p:embed/>
                </p:oleObj>
              </mc:Choice>
              <mc:Fallback>
                <p:oleObj name="パッケージャー シェル オブジェクト" showAsIcon="1" r:id="rId13" imgW="127764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235713" y="5964778"/>
                        <a:ext cx="1277938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960275"/>
              </p:ext>
            </p:extLst>
          </p:nvPr>
        </p:nvGraphicFramePr>
        <p:xfrm>
          <a:off x="2286513" y="2938856"/>
          <a:ext cx="117633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9" name="パッケージャー シェル オブジェクト" showAsIcon="1" r:id="rId15" imgW="1176480" imgH="364680" progId="Package">
                  <p:embed/>
                </p:oleObj>
              </mc:Choice>
              <mc:Fallback>
                <p:oleObj name="パッケージャー シェル オブジェクト" showAsIcon="1" r:id="rId15" imgW="117648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286513" y="2938856"/>
                        <a:ext cx="1176338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699348"/>
              </p:ext>
            </p:extLst>
          </p:nvPr>
        </p:nvGraphicFramePr>
        <p:xfrm>
          <a:off x="2235713" y="4448478"/>
          <a:ext cx="127793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0" name="パッケージャー シェル オブジェクト" showAsIcon="1" r:id="rId17" imgW="1277640" imgH="364680" progId="Package">
                  <p:embed/>
                </p:oleObj>
              </mc:Choice>
              <mc:Fallback>
                <p:oleObj name="パッケージャー シェル オブジェクト" showAsIcon="1" r:id="rId17" imgW="127764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235713" y="4448478"/>
                        <a:ext cx="1277938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0580938"/>
              </p:ext>
            </p:extLst>
          </p:nvPr>
        </p:nvGraphicFramePr>
        <p:xfrm>
          <a:off x="4563908" y="5964778"/>
          <a:ext cx="1311276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1" name="パッケージャー シェル オブジェクト" showAsIcon="1" r:id="rId19" imgW="1311120" imgH="364680" progId="Package">
                  <p:embed/>
                </p:oleObj>
              </mc:Choice>
              <mc:Fallback>
                <p:oleObj name="パッケージャー シェル オブジェクト" showAsIcon="1" r:id="rId19" imgW="131112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563908" y="5964778"/>
                        <a:ext cx="1311276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9350574"/>
              </p:ext>
            </p:extLst>
          </p:nvPr>
        </p:nvGraphicFramePr>
        <p:xfrm>
          <a:off x="4614708" y="2938856"/>
          <a:ext cx="1209676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2" name="パッケージャー シェル オブジェクト" showAsIcon="1" r:id="rId21" imgW="1210320" imgH="364680" progId="Package">
                  <p:embed/>
                </p:oleObj>
              </mc:Choice>
              <mc:Fallback>
                <p:oleObj name="パッケージャー シェル オブジェクト" showAsIcon="1" r:id="rId21" imgW="121032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614708" y="2938856"/>
                        <a:ext cx="1209676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2291676"/>
              </p:ext>
            </p:extLst>
          </p:nvPr>
        </p:nvGraphicFramePr>
        <p:xfrm>
          <a:off x="4563908" y="4448478"/>
          <a:ext cx="1311276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3" name="パッケージャー シェル オブジェクト" showAsIcon="1" r:id="rId23" imgW="1311120" imgH="364680" progId="Package">
                  <p:embed/>
                </p:oleObj>
              </mc:Choice>
              <mc:Fallback>
                <p:oleObj name="パッケージャー シェル オブジェクト" showAsIcon="1" r:id="rId23" imgW="131112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563908" y="4448478"/>
                        <a:ext cx="1311276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1475834"/>
              </p:ext>
            </p:extLst>
          </p:nvPr>
        </p:nvGraphicFramePr>
        <p:xfrm>
          <a:off x="6942000" y="2938856"/>
          <a:ext cx="12636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4" name="パッケージャー シェル オブジェクト" showAsIcon="1" r:id="rId25" imgW="1263960" imgH="364680" progId="Package">
                  <p:embed/>
                </p:oleObj>
              </mc:Choice>
              <mc:Fallback>
                <p:oleObj name="パッケージャー シェル オブジェクト" showAsIcon="1" r:id="rId25" imgW="126396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942000" y="2938856"/>
                        <a:ext cx="1263650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オブジェクト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2052708"/>
              </p:ext>
            </p:extLst>
          </p:nvPr>
        </p:nvGraphicFramePr>
        <p:xfrm>
          <a:off x="6891200" y="4448478"/>
          <a:ext cx="1365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5" name="パッケージャー シェル オブジェクト" showAsIcon="1" r:id="rId27" imgW="1364760" imgH="364680" progId="Package">
                  <p:embed/>
                </p:oleObj>
              </mc:Choice>
              <mc:Fallback>
                <p:oleObj name="パッケージャー シェル オブジェクト" showAsIcon="1" r:id="rId27" imgW="136476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891200" y="4448478"/>
                        <a:ext cx="1365250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オブジェクト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651503"/>
              </p:ext>
            </p:extLst>
          </p:nvPr>
        </p:nvGraphicFramePr>
        <p:xfrm>
          <a:off x="6891200" y="5964778"/>
          <a:ext cx="1365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6" name="パッケージャー シェル オブジェクト" showAsIcon="1" r:id="rId29" imgW="1364760" imgH="364680" progId="Package">
                  <p:embed/>
                </p:oleObj>
              </mc:Choice>
              <mc:Fallback>
                <p:oleObj name="パッケージャー シェル オブジェクト" showAsIcon="1" r:id="rId29" imgW="136476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6891200" y="5964778"/>
                        <a:ext cx="1365250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461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2X2meiYJUeOxhFKzokxsw"/>
</p:tagLst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1676</TotalTime>
  <Words>63</Words>
  <Application>Microsoft Office PowerPoint</Application>
  <PresentationFormat>画面に合わせる (4:3)</PresentationFormat>
  <Paragraphs>15</Paragraphs>
  <Slides>1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Meiryo UI</vt:lpstr>
      <vt:lpstr>ＭＳ Ｐゴシック</vt:lpstr>
      <vt:lpstr>メイリオ</vt:lpstr>
      <vt:lpstr>Arial</vt:lpstr>
      <vt:lpstr>Calibri</vt:lpstr>
      <vt:lpstr>Office テーマ</vt:lpstr>
      <vt:lpstr>パッケージャー シェル オブジェクト</vt:lpstr>
      <vt:lpstr>PowerPoint プレゼンテーション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Kumagai,Haruka 熊谷遥(営業業務部ＳＣＭ－Ｇ)</dc:creator>
  <cp:lastModifiedBy>Kumagai,Haruka 熊谷遥(営業業務部ＳＣＭ－Ｇ)</cp:lastModifiedBy>
  <cp:revision>122</cp:revision>
  <cp:lastPrinted>2017-06-29T12:14:47Z</cp:lastPrinted>
  <dcterms:created xsi:type="dcterms:W3CDTF">2017-06-13T01:38:36Z</dcterms:created>
  <dcterms:modified xsi:type="dcterms:W3CDTF">2017-07-03T04:28:13Z</dcterms:modified>
</cp:coreProperties>
</file>