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2" r:id="rId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tani,Akinori 富谷聡学(安全性推進部安全性コミュニケＧ)" initials="T富" lastIdx="4" clrIdx="0">
    <p:extLst>
      <p:ext uri="{19B8F6BF-5375-455C-9EA6-DF929625EA0E}">
        <p15:presenceInfo xmlns:p15="http://schemas.microsoft.com/office/powerpoint/2012/main" userId="S-1-5-21-73586283-1757981266-1417001333-2375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66FF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6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9414-764C-4C69-89FA-63FF2738E9D3}" type="datetimeFigureOut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C69F-E2EF-4DBA-BB86-2A9F978F7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0365"/>
            <a:ext cx="9144000" cy="684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C673-E93A-4410-B521-B51C30BF34F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6026-ED64-40EC-94EA-B0F0B3A41CBB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AB80-02AD-4133-B0BD-69EFFB945D29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34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D6F6-259C-48EC-91FB-89C664DCA96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D3B-6448-43C1-8C80-37EFCF5F6EBD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5D8-BF63-4CC1-94F2-5A1DD4CD314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4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B9C1-69D1-4FE7-8508-E2BF47906756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406-9391-4A2C-9A45-F04C366097D8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8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7C2A-CAA7-4215-A616-644DF0615E4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1277-3BDC-4E24-9C02-CE927537DBB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551A-00E6-458A-AB5A-DBEBB5E387B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644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156" y="115888"/>
            <a:ext cx="535769" cy="5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468314" y="712694"/>
            <a:ext cx="7704137" cy="460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defTabSz="895255">
              <a:defRPr/>
            </a:pPr>
            <a:endParaRPr lang="ja-JP" altLang="en-US" dirty="0">
              <a:solidFill>
                <a:prstClr val="black"/>
              </a:solidFill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16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wmf"/><Relationship Id="rId18" Type="http://schemas.openxmlformats.org/officeDocument/2006/relationships/oleObject" Target="../embeddings/oleObject4.bin"/><Relationship Id="rId26" Type="http://schemas.openxmlformats.org/officeDocument/2006/relationships/oleObject" Target="../embeddings/oleObject8.bin"/><Relationship Id="rId3" Type="http://schemas.openxmlformats.org/officeDocument/2006/relationships/image" Target="../media/image11.png"/><Relationship Id="rId21" Type="http://schemas.openxmlformats.org/officeDocument/2006/relationships/image" Target="../media/image6.wmf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4.wmf"/><Relationship Id="rId25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.bin"/><Relationship Id="rId20" Type="http://schemas.openxmlformats.org/officeDocument/2006/relationships/oleObject" Target="../embeddings/oleObject5.bin"/><Relationship Id="rId29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oleObject" Target="../embeddings/oleObject7.bin"/><Relationship Id="rId5" Type="http://schemas.openxmlformats.org/officeDocument/2006/relationships/image" Target="../media/image13.png"/><Relationship Id="rId15" Type="http://schemas.openxmlformats.org/officeDocument/2006/relationships/image" Target="../media/image3.wmf"/><Relationship Id="rId23" Type="http://schemas.openxmlformats.org/officeDocument/2006/relationships/image" Target="../media/image7.wmf"/><Relationship Id="rId28" Type="http://schemas.openxmlformats.org/officeDocument/2006/relationships/oleObject" Target="../embeddings/oleObject9.bin"/><Relationship Id="rId10" Type="http://schemas.openxmlformats.org/officeDocument/2006/relationships/image" Target="../media/image18.png"/><Relationship Id="rId19" Type="http://schemas.openxmlformats.org/officeDocument/2006/relationships/image" Target="../media/image5.wm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oleObject" Target="../embeddings/oleObject2.bin"/><Relationship Id="rId22" Type="http://schemas.openxmlformats.org/officeDocument/2006/relationships/oleObject" Target="../embeddings/oleObject6.bin"/><Relationship Id="rId27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テキスト ボックス 369"/>
          <p:cNvSpPr txBox="1"/>
          <p:nvPr/>
        </p:nvSpPr>
        <p:spPr>
          <a:xfrm>
            <a:off x="539086" y="139827"/>
            <a:ext cx="5513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2. RMP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マーク（黒）　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白・薄色背景用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1" name="テキスト ボックス 370"/>
          <p:cNvSpPr txBox="1"/>
          <p:nvPr/>
        </p:nvSpPr>
        <p:spPr>
          <a:xfrm>
            <a:off x="2705864" y="6462291"/>
            <a:ext cx="642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上記はサンプルです。サイズ等は適宜各社判断にてご活用下さい。</a:t>
            </a:r>
            <a:endParaRPr kumimoji="1" lang="ja-JP" altLang="en-US" sz="1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1</a:t>
            </a:fld>
            <a:endParaRPr kumimoji="1" lang="ja-JP" altLang="en-US"/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395980"/>
              </p:ext>
            </p:extLst>
          </p:nvPr>
        </p:nvGraphicFramePr>
        <p:xfrm>
          <a:off x="345116" y="827315"/>
          <a:ext cx="8388000" cy="5601958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368000"/>
                <a:gridCol w="2340000"/>
                <a:gridCol w="2340000"/>
                <a:gridCol w="2340000"/>
              </a:tblGrid>
              <a:tr h="106595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ゴシック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-M</a:t>
                      </a:r>
                      <a:br>
                        <a:rPr kumimoji="1" lang="en-US" altLang="ja-JP" sz="2000" b="1" dirty="0" smtClean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　　＋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20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角ゴ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2-2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2060324"/>
            <a:ext cx="2520701" cy="72085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3572142"/>
            <a:ext cx="2520701" cy="72237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5089489"/>
            <a:ext cx="2520701" cy="72085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2060324"/>
            <a:ext cx="2522225" cy="72085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3572142"/>
            <a:ext cx="2522225" cy="72237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5089489"/>
            <a:ext cx="2522225" cy="72085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2060324"/>
            <a:ext cx="2522225" cy="720853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3572142"/>
            <a:ext cx="2522225" cy="722377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5089489"/>
            <a:ext cx="2522225" cy="720853"/>
          </a:xfrm>
          <a:prstGeom prst="rect">
            <a:avLst/>
          </a:prstGeom>
        </p:spPr>
      </p:pic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461987"/>
              </p:ext>
            </p:extLst>
          </p:nvPr>
        </p:nvGraphicFramePr>
        <p:xfrm>
          <a:off x="2159923" y="5913025"/>
          <a:ext cx="138430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3" name="パッケージャー シェル オブジェクト" showAsIcon="1" r:id="rId12" imgW="1384920" imgH="364680" progId="Package">
                  <p:embed/>
                </p:oleObj>
              </mc:Choice>
              <mc:Fallback>
                <p:oleObj name="パッケージャー シェル オブジェクト" showAsIcon="1" r:id="rId12" imgW="138492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59923" y="5913025"/>
                        <a:ext cx="138430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298976"/>
              </p:ext>
            </p:extLst>
          </p:nvPr>
        </p:nvGraphicFramePr>
        <p:xfrm>
          <a:off x="2209929" y="2832835"/>
          <a:ext cx="12842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4" name="パッケージャー シェル オブジェクト" showAsIcon="1" r:id="rId14" imgW="1284120" imgH="364680" progId="Package">
                  <p:embed/>
                </p:oleObj>
              </mc:Choice>
              <mc:Fallback>
                <p:oleObj name="パッケージャー シェル オブジェクト" showAsIcon="1" r:id="rId14" imgW="128412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09929" y="2832835"/>
                        <a:ext cx="12842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503382"/>
              </p:ext>
            </p:extLst>
          </p:nvPr>
        </p:nvGraphicFramePr>
        <p:xfrm>
          <a:off x="2159923" y="4372930"/>
          <a:ext cx="138430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5" name="パッケージャー シェル オブジェクト" showAsIcon="1" r:id="rId16" imgW="1384920" imgH="364680" progId="Package">
                  <p:embed/>
                </p:oleObj>
              </mc:Choice>
              <mc:Fallback>
                <p:oleObj name="パッケージャー シェル オブジェクト" showAsIcon="1" r:id="rId16" imgW="138492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59923" y="4372930"/>
                        <a:ext cx="138430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311587"/>
              </p:ext>
            </p:extLst>
          </p:nvPr>
        </p:nvGraphicFramePr>
        <p:xfrm>
          <a:off x="4522372" y="4372930"/>
          <a:ext cx="141922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6" name="パッケージャー シェル オブジェクト" showAsIcon="1" r:id="rId18" imgW="1418760" imgH="364680" progId="Package">
                  <p:embed/>
                </p:oleObj>
              </mc:Choice>
              <mc:Fallback>
                <p:oleObj name="パッケージャー シェル オブジェクト" showAsIcon="1" r:id="rId18" imgW="14187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22372" y="4372930"/>
                        <a:ext cx="141922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228035"/>
              </p:ext>
            </p:extLst>
          </p:nvPr>
        </p:nvGraphicFramePr>
        <p:xfrm>
          <a:off x="4522372" y="5913025"/>
          <a:ext cx="141922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7" name="パッケージャー シェル オブジェクト" showAsIcon="1" r:id="rId20" imgW="1418760" imgH="364680" progId="Package">
                  <p:embed/>
                </p:oleObj>
              </mc:Choice>
              <mc:Fallback>
                <p:oleObj name="パッケージャー シェル オブジェクト" showAsIcon="1" r:id="rId20" imgW="14187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522372" y="5913025"/>
                        <a:ext cx="141922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601990"/>
              </p:ext>
            </p:extLst>
          </p:nvPr>
        </p:nvGraphicFramePr>
        <p:xfrm>
          <a:off x="4573173" y="2832835"/>
          <a:ext cx="13176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8" name="パッケージャー シェル オブジェクト" showAsIcon="1" r:id="rId22" imgW="1317960" imgH="364680" progId="Package">
                  <p:embed/>
                </p:oleObj>
              </mc:Choice>
              <mc:Fallback>
                <p:oleObj name="パッケージャー シェル オブジェクト" showAsIcon="1" r:id="rId22" imgW="13179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573173" y="2832835"/>
                        <a:ext cx="13176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665287"/>
              </p:ext>
            </p:extLst>
          </p:nvPr>
        </p:nvGraphicFramePr>
        <p:xfrm>
          <a:off x="6869341" y="2832835"/>
          <a:ext cx="13779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9" name="パッケージャー シェル オブジェクト" showAsIcon="1" r:id="rId24" imgW="1378440" imgH="364680" progId="Package">
                  <p:embed/>
                </p:oleObj>
              </mc:Choice>
              <mc:Fallback>
                <p:oleObj name="パッケージャー シェル オブジェクト" showAsIcon="1" r:id="rId24" imgW="13784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869341" y="2832835"/>
                        <a:ext cx="13779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131062"/>
              </p:ext>
            </p:extLst>
          </p:nvPr>
        </p:nvGraphicFramePr>
        <p:xfrm>
          <a:off x="6818541" y="4372930"/>
          <a:ext cx="14795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0" name="パッケージャー シェル オブジェクト" showAsIcon="1" r:id="rId26" imgW="1479240" imgH="364680" progId="Package">
                  <p:embed/>
                </p:oleObj>
              </mc:Choice>
              <mc:Fallback>
                <p:oleObj name="パッケージャー シェル オブジェクト" showAsIcon="1" r:id="rId26" imgW="14792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818541" y="4372930"/>
                        <a:ext cx="14795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480354"/>
              </p:ext>
            </p:extLst>
          </p:nvPr>
        </p:nvGraphicFramePr>
        <p:xfrm>
          <a:off x="6818541" y="5913025"/>
          <a:ext cx="14795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1" name="パッケージャー シェル オブジェクト" showAsIcon="1" r:id="rId28" imgW="1479240" imgH="364680" progId="Package">
                  <p:embed/>
                </p:oleObj>
              </mc:Choice>
              <mc:Fallback>
                <p:oleObj name="パッケージャー シェル オブジェクト" showAsIcon="1" r:id="rId28" imgW="14792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818541" y="5913025"/>
                        <a:ext cx="14795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33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2X2meiYJUeOxhFKzokxsw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</TotalTime>
  <Words>61</Words>
  <Application>Microsoft Office PowerPoint</Application>
  <PresentationFormat>画面に合わせる (4:3)</PresentationFormat>
  <Paragraphs>15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メイリオ</vt:lpstr>
      <vt:lpstr>Arial</vt:lpstr>
      <vt:lpstr>Calibri</vt:lpstr>
      <vt:lpstr>Office テーマ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Kumagai,Haruka 熊谷遥(営業業務部ＳＣＭ－Ｇ)</dc:creator>
  <cp:lastModifiedBy>Kumagai,Haruka 熊谷遥(営業業務部ＳＣＭ－Ｇ)</cp:lastModifiedBy>
  <cp:revision>122</cp:revision>
  <cp:lastPrinted>2017-06-29T12:14:47Z</cp:lastPrinted>
  <dcterms:created xsi:type="dcterms:W3CDTF">2017-06-13T01:38:36Z</dcterms:created>
  <dcterms:modified xsi:type="dcterms:W3CDTF">2017-07-03T04:27:35Z</dcterms:modified>
</cp:coreProperties>
</file>